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17"/>
  </p:notesMasterIdLst>
  <p:handoutMasterIdLst>
    <p:handoutMasterId r:id="rId18"/>
  </p:handoutMasterIdLst>
  <p:sldIdLst>
    <p:sldId id="360" r:id="rId5"/>
    <p:sldId id="265" r:id="rId6"/>
    <p:sldId id="326" r:id="rId7"/>
    <p:sldId id="261" r:id="rId8"/>
    <p:sldId id="276" r:id="rId9"/>
    <p:sldId id="356" r:id="rId10"/>
    <p:sldId id="357" r:id="rId11"/>
    <p:sldId id="350" r:id="rId12"/>
    <p:sldId id="353" r:id="rId13"/>
    <p:sldId id="348" r:id="rId14"/>
    <p:sldId id="351" r:id="rId15"/>
    <p:sldId id="32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725" autoAdjust="0"/>
  </p:normalViewPr>
  <p:slideViewPr>
    <p:cSldViewPr snapToGrid="0" showGuides="1">
      <p:cViewPr>
        <p:scale>
          <a:sx n="66" d="100"/>
          <a:sy n="66" d="100"/>
        </p:scale>
        <p:origin x="900" y="300"/>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48967F-DCB4-4089-AE00-5D314786988E}"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2E66BE9B-E4DE-40AE-9E8C-EE3C80E1A17A}">
      <dgm:prSet phldrT="[Text]"/>
      <dgm:spPr/>
      <dgm:t>
        <a:bodyPr/>
        <a:lstStyle/>
        <a:p>
          <a:r>
            <a:rPr lang="en-US" dirty="0"/>
            <a:t>Less Education</a:t>
          </a:r>
        </a:p>
      </dgm:t>
    </dgm:pt>
    <dgm:pt modelId="{4D5B9309-119F-481A-AC92-4C5BB973BFFF}" type="parTrans" cxnId="{44D08740-8DBB-4EF1-AC0E-9276DBB2B613}">
      <dgm:prSet/>
      <dgm:spPr/>
      <dgm:t>
        <a:bodyPr/>
        <a:lstStyle/>
        <a:p>
          <a:endParaRPr lang="en-US"/>
        </a:p>
      </dgm:t>
    </dgm:pt>
    <dgm:pt modelId="{0AB5BB59-F175-43C0-9A0C-074AD915A21A}" type="sibTrans" cxnId="{44D08740-8DBB-4EF1-AC0E-9276DBB2B613}">
      <dgm:prSet/>
      <dgm:spPr/>
      <dgm:t>
        <a:bodyPr/>
        <a:lstStyle/>
        <a:p>
          <a:endParaRPr lang="en-US"/>
        </a:p>
      </dgm:t>
    </dgm:pt>
    <dgm:pt modelId="{51168829-895B-467E-B742-560CBDCDD0FF}">
      <dgm:prSet phldrT="[Text]"/>
      <dgm:spPr/>
      <dgm:t>
        <a:bodyPr/>
        <a:lstStyle/>
        <a:p>
          <a:r>
            <a:rPr lang="en-US" b="1" i="0" dirty="0"/>
            <a:t>Less Use of Modern Farming Equipment</a:t>
          </a:r>
          <a:endParaRPr lang="en-US" dirty="0"/>
        </a:p>
      </dgm:t>
    </dgm:pt>
    <dgm:pt modelId="{D7FA3B13-C39E-44E7-969E-EA84E91600F8}" type="parTrans" cxnId="{1286757A-DFC7-41CA-A349-578AC941B2BE}">
      <dgm:prSet/>
      <dgm:spPr/>
      <dgm:t>
        <a:bodyPr/>
        <a:lstStyle/>
        <a:p>
          <a:endParaRPr lang="en-US"/>
        </a:p>
      </dgm:t>
    </dgm:pt>
    <dgm:pt modelId="{E8B60616-B469-4FCB-9936-7680F02CE7B3}" type="sibTrans" cxnId="{1286757A-DFC7-41CA-A349-578AC941B2BE}">
      <dgm:prSet/>
      <dgm:spPr/>
      <dgm:t>
        <a:bodyPr/>
        <a:lstStyle/>
        <a:p>
          <a:endParaRPr lang="en-US"/>
        </a:p>
      </dgm:t>
    </dgm:pt>
    <dgm:pt modelId="{3233DBC1-5D39-407D-B083-D9172A72828A}">
      <dgm:prSet phldrT="[Text]"/>
      <dgm:spPr/>
      <dgm:t>
        <a:bodyPr/>
        <a:lstStyle/>
        <a:p>
          <a:r>
            <a:rPr lang="en-US" b="1" i="0" dirty="0"/>
            <a:t>Over Dependence on Traditional Crops</a:t>
          </a:r>
          <a:endParaRPr lang="en-US" dirty="0"/>
        </a:p>
      </dgm:t>
    </dgm:pt>
    <dgm:pt modelId="{C7C0590E-8633-430E-9106-77F846CAAAE4}" type="parTrans" cxnId="{87DA9410-321D-447F-A155-DA87402583DA}">
      <dgm:prSet/>
      <dgm:spPr/>
      <dgm:t>
        <a:bodyPr/>
        <a:lstStyle/>
        <a:p>
          <a:endParaRPr lang="en-US"/>
        </a:p>
      </dgm:t>
    </dgm:pt>
    <dgm:pt modelId="{77435A7C-7B76-448B-87B5-0B69F5D570F0}" type="sibTrans" cxnId="{87DA9410-321D-447F-A155-DA87402583DA}">
      <dgm:prSet/>
      <dgm:spPr/>
      <dgm:t>
        <a:bodyPr/>
        <a:lstStyle/>
        <a:p>
          <a:endParaRPr lang="en-US"/>
        </a:p>
      </dgm:t>
    </dgm:pt>
    <dgm:pt modelId="{C454F493-F162-42C2-AEB2-B4A59C46C20B}" type="pres">
      <dgm:prSet presAssocID="{1F48967F-DCB4-4089-AE00-5D314786988E}" presName="Name0" presStyleCnt="0">
        <dgm:presLayoutVars>
          <dgm:chMax val="7"/>
          <dgm:chPref val="7"/>
          <dgm:dir/>
        </dgm:presLayoutVars>
      </dgm:prSet>
      <dgm:spPr/>
    </dgm:pt>
    <dgm:pt modelId="{9493E082-CBC6-4EC4-AA56-C0C79405073F}" type="pres">
      <dgm:prSet presAssocID="{1F48967F-DCB4-4089-AE00-5D314786988E}" presName="Name1" presStyleCnt="0"/>
      <dgm:spPr/>
    </dgm:pt>
    <dgm:pt modelId="{47FA32AC-BA90-4427-AFF5-E2D9B7288CC3}" type="pres">
      <dgm:prSet presAssocID="{1F48967F-DCB4-4089-AE00-5D314786988E}" presName="cycle" presStyleCnt="0"/>
      <dgm:spPr/>
    </dgm:pt>
    <dgm:pt modelId="{CAF957C8-9B73-4DD5-AA43-DF99ACAB6067}" type="pres">
      <dgm:prSet presAssocID="{1F48967F-DCB4-4089-AE00-5D314786988E}" presName="srcNode" presStyleLbl="node1" presStyleIdx="0" presStyleCnt="3"/>
      <dgm:spPr/>
    </dgm:pt>
    <dgm:pt modelId="{2C02DEA7-A7E1-41B5-980F-665FC2D08F58}" type="pres">
      <dgm:prSet presAssocID="{1F48967F-DCB4-4089-AE00-5D314786988E}" presName="conn" presStyleLbl="parChTrans1D2" presStyleIdx="0" presStyleCnt="1"/>
      <dgm:spPr/>
    </dgm:pt>
    <dgm:pt modelId="{AECDE725-3E86-440C-A104-61FB1603AAE5}" type="pres">
      <dgm:prSet presAssocID="{1F48967F-DCB4-4089-AE00-5D314786988E}" presName="extraNode" presStyleLbl="node1" presStyleIdx="0" presStyleCnt="3"/>
      <dgm:spPr/>
    </dgm:pt>
    <dgm:pt modelId="{A65428C4-72E1-49FD-9194-F71223220174}" type="pres">
      <dgm:prSet presAssocID="{1F48967F-DCB4-4089-AE00-5D314786988E}" presName="dstNode" presStyleLbl="node1" presStyleIdx="0" presStyleCnt="3"/>
      <dgm:spPr/>
    </dgm:pt>
    <dgm:pt modelId="{28C09A62-B450-4EA1-94C8-3BFBCD5AFC43}" type="pres">
      <dgm:prSet presAssocID="{2E66BE9B-E4DE-40AE-9E8C-EE3C80E1A17A}" presName="text_1" presStyleLbl="node1" presStyleIdx="0" presStyleCnt="3">
        <dgm:presLayoutVars>
          <dgm:bulletEnabled val="1"/>
        </dgm:presLayoutVars>
      </dgm:prSet>
      <dgm:spPr/>
    </dgm:pt>
    <dgm:pt modelId="{77C042C3-6743-4F16-ADF9-181393BAB05E}" type="pres">
      <dgm:prSet presAssocID="{2E66BE9B-E4DE-40AE-9E8C-EE3C80E1A17A}" presName="accent_1" presStyleCnt="0"/>
      <dgm:spPr/>
    </dgm:pt>
    <dgm:pt modelId="{33B1DF3D-C014-46BA-AEFE-267546F432CB}" type="pres">
      <dgm:prSet presAssocID="{2E66BE9B-E4DE-40AE-9E8C-EE3C80E1A17A}" presName="accentRepeatNode" presStyleLbl="solidFgAcc1" presStyleIdx="0" presStyleCnt="3"/>
      <dgm:spPr/>
    </dgm:pt>
    <dgm:pt modelId="{CCAD1E61-EAD5-42F9-8A04-DE022F0005B3}" type="pres">
      <dgm:prSet presAssocID="{51168829-895B-467E-B742-560CBDCDD0FF}" presName="text_2" presStyleLbl="node1" presStyleIdx="1" presStyleCnt="3">
        <dgm:presLayoutVars>
          <dgm:bulletEnabled val="1"/>
        </dgm:presLayoutVars>
      </dgm:prSet>
      <dgm:spPr/>
    </dgm:pt>
    <dgm:pt modelId="{D0D37419-A0D2-40F1-B4B8-FB6952D35473}" type="pres">
      <dgm:prSet presAssocID="{51168829-895B-467E-B742-560CBDCDD0FF}" presName="accent_2" presStyleCnt="0"/>
      <dgm:spPr/>
    </dgm:pt>
    <dgm:pt modelId="{C03B9BA5-250B-4E4D-8C0C-31845CFBF4E0}" type="pres">
      <dgm:prSet presAssocID="{51168829-895B-467E-B742-560CBDCDD0FF}" presName="accentRepeatNode" presStyleLbl="solidFgAcc1" presStyleIdx="1" presStyleCnt="3"/>
      <dgm:spPr/>
    </dgm:pt>
    <dgm:pt modelId="{67B2DBE2-C1D5-4595-951D-9DCF16573BF8}" type="pres">
      <dgm:prSet presAssocID="{3233DBC1-5D39-407D-B083-D9172A72828A}" presName="text_3" presStyleLbl="node1" presStyleIdx="2" presStyleCnt="3">
        <dgm:presLayoutVars>
          <dgm:bulletEnabled val="1"/>
        </dgm:presLayoutVars>
      </dgm:prSet>
      <dgm:spPr/>
    </dgm:pt>
    <dgm:pt modelId="{4EA13EBF-F98E-4A6C-9876-6BB1016F0844}" type="pres">
      <dgm:prSet presAssocID="{3233DBC1-5D39-407D-B083-D9172A72828A}" presName="accent_3" presStyleCnt="0"/>
      <dgm:spPr/>
    </dgm:pt>
    <dgm:pt modelId="{99013A0D-DE2D-4C0A-B78D-11F68610AE20}" type="pres">
      <dgm:prSet presAssocID="{3233DBC1-5D39-407D-B083-D9172A72828A}" presName="accentRepeatNode" presStyleLbl="solidFgAcc1" presStyleIdx="2" presStyleCnt="3"/>
      <dgm:spPr/>
    </dgm:pt>
  </dgm:ptLst>
  <dgm:cxnLst>
    <dgm:cxn modelId="{87DA9410-321D-447F-A155-DA87402583DA}" srcId="{1F48967F-DCB4-4089-AE00-5D314786988E}" destId="{3233DBC1-5D39-407D-B083-D9172A72828A}" srcOrd="2" destOrd="0" parTransId="{C7C0590E-8633-430E-9106-77F846CAAAE4}" sibTransId="{77435A7C-7B76-448B-87B5-0B69F5D570F0}"/>
    <dgm:cxn modelId="{44D08740-8DBB-4EF1-AC0E-9276DBB2B613}" srcId="{1F48967F-DCB4-4089-AE00-5D314786988E}" destId="{2E66BE9B-E4DE-40AE-9E8C-EE3C80E1A17A}" srcOrd="0" destOrd="0" parTransId="{4D5B9309-119F-481A-AC92-4C5BB973BFFF}" sibTransId="{0AB5BB59-F175-43C0-9A0C-074AD915A21A}"/>
    <dgm:cxn modelId="{693D196F-50FE-437D-A646-EFA361572020}" type="presOf" srcId="{0AB5BB59-F175-43C0-9A0C-074AD915A21A}" destId="{2C02DEA7-A7E1-41B5-980F-665FC2D08F58}" srcOrd="0" destOrd="0" presId="urn:microsoft.com/office/officeart/2008/layout/VerticalCurvedList"/>
    <dgm:cxn modelId="{1286757A-DFC7-41CA-A349-578AC941B2BE}" srcId="{1F48967F-DCB4-4089-AE00-5D314786988E}" destId="{51168829-895B-467E-B742-560CBDCDD0FF}" srcOrd="1" destOrd="0" parTransId="{D7FA3B13-C39E-44E7-969E-EA84E91600F8}" sibTransId="{E8B60616-B469-4FCB-9936-7680F02CE7B3}"/>
    <dgm:cxn modelId="{7D705BA2-6FDA-4E1B-89E7-CDB0B89BAE88}" type="presOf" srcId="{51168829-895B-467E-B742-560CBDCDD0FF}" destId="{CCAD1E61-EAD5-42F9-8A04-DE022F0005B3}" srcOrd="0" destOrd="0" presId="urn:microsoft.com/office/officeart/2008/layout/VerticalCurvedList"/>
    <dgm:cxn modelId="{86E8D3A5-A54C-4B13-91F2-784632B25012}" type="presOf" srcId="{1F48967F-DCB4-4089-AE00-5D314786988E}" destId="{C454F493-F162-42C2-AEB2-B4A59C46C20B}" srcOrd="0" destOrd="0" presId="urn:microsoft.com/office/officeart/2008/layout/VerticalCurvedList"/>
    <dgm:cxn modelId="{88C922D3-3794-4EF1-937B-39F0CA7E186C}" type="presOf" srcId="{2E66BE9B-E4DE-40AE-9E8C-EE3C80E1A17A}" destId="{28C09A62-B450-4EA1-94C8-3BFBCD5AFC43}" srcOrd="0" destOrd="0" presId="urn:microsoft.com/office/officeart/2008/layout/VerticalCurvedList"/>
    <dgm:cxn modelId="{C8E76AFE-A121-4B7F-9C30-1F20803F2EF1}" type="presOf" srcId="{3233DBC1-5D39-407D-B083-D9172A72828A}" destId="{67B2DBE2-C1D5-4595-951D-9DCF16573BF8}" srcOrd="0" destOrd="0" presId="urn:microsoft.com/office/officeart/2008/layout/VerticalCurvedList"/>
    <dgm:cxn modelId="{5A1A4A8C-F08E-4627-8A52-73DF9BEFB3E1}" type="presParOf" srcId="{C454F493-F162-42C2-AEB2-B4A59C46C20B}" destId="{9493E082-CBC6-4EC4-AA56-C0C79405073F}" srcOrd="0" destOrd="0" presId="urn:microsoft.com/office/officeart/2008/layout/VerticalCurvedList"/>
    <dgm:cxn modelId="{84780B24-173D-42D1-82EF-6D99EECB0B43}" type="presParOf" srcId="{9493E082-CBC6-4EC4-AA56-C0C79405073F}" destId="{47FA32AC-BA90-4427-AFF5-E2D9B7288CC3}" srcOrd="0" destOrd="0" presId="urn:microsoft.com/office/officeart/2008/layout/VerticalCurvedList"/>
    <dgm:cxn modelId="{62BECC4C-98AC-4867-923F-2CDD8693389B}" type="presParOf" srcId="{47FA32AC-BA90-4427-AFF5-E2D9B7288CC3}" destId="{CAF957C8-9B73-4DD5-AA43-DF99ACAB6067}" srcOrd="0" destOrd="0" presId="urn:microsoft.com/office/officeart/2008/layout/VerticalCurvedList"/>
    <dgm:cxn modelId="{A4E08A6E-B6FA-4C99-80B1-C0C4524DE1A7}" type="presParOf" srcId="{47FA32AC-BA90-4427-AFF5-E2D9B7288CC3}" destId="{2C02DEA7-A7E1-41B5-980F-665FC2D08F58}" srcOrd="1" destOrd="0" presId="urn:microsoft.com/office/officeart/2008/layout/VerticalCurvedList"/>
    <dgm:cxn modelId="{23F14DBF-C78B-4F64-8043-F1AA055F8049}" type="presParOf" srcId="{47FA32AC-BA90-4427-AFF5-E2D9B7288CC3}" destId="{AECDE725-3E86-440C-A104-61FB1603AAE5}" srcOrd="2" destOrd="0" presId="urn:microsoft.com/office/officeart/2008/layout/VerticalCurvedList"/>
    <dgm:cxn modelId="{62565115-79F6-4E4E-94DA-365734CB5661}" type="presParOf" srcId="{47FA32AC-BA90-4427-AFF5-E2D9B7288CC3}" destId="{A65428C4-72E1-49FD-9194-F71223220174}" srcOrd="3" destOrd="0" presId="urn:microsoft.com/office/officeart/2008/layout/VerticalCurvedList"/>
    <dgm:cxn modelId="{D1B1F347-336B-4233-BF6E-6984DF007255}" type="presParOf" srcId="{9493E082-CBC6-4EC4-AA56-C0C79405073F}" destId="{28C09A62-B450-4EA1-94C8-3BFBCD5AFC43}" srcOrd="1" destOrd="0" presId="urn:microsoft.com/office/officeart/2008/layout/VerticalCurvedList"/>
    <dgm:cxn modelId="{067E4523-8251-4C51-A17E-9F9D27DAAA7F}" type="presParOf" srcId="{9493E082-CBC6-4EC4-AA56-C0C79405073F}" destId="{77C042C3-6743-4F16-ADF9-181393BAB05E}" srcOrd="2" destOrd="0" presId="urn:microsoft.com/office/officeart/2008/layout/VerticalCurvedList"/>
    <dgm:cxn modelId="{D929ECCC-57BC-4A77-9635-841C284A4087}" type="presParOf" srcId="{77C042C3-6743-4F16-ADF9-181393BAB05E}" destId="{33B1DF3D-C014-46BA-AEFE-267546F432CB}" srcOrd="0" destOrd="0" presId="urn:microsoft.com/office/officeart/2008/layout/VerticalCurvedList"/>
    <dgm:cxn modelId="{6E597426-D48D-4AA6-84D1-4023DD346407}" type="presParOf" srcId="{9493E082-CBC6-4EC4-AA56-C0C79405073F}" destId="{CCAD1E61-EAD5-42F9-8A04-DE022F0005B3}" srcOrd="3" destOrd="0" presId="urn:microsoft.com/office/officeart/2008/layout/VerticalCurvedList"/>
    <dgm:cxn modelId="{53431E81-BD2A-4E31-9D69-9A1EEC6788FC}" type="presParOf" srcId="{9493E082-CBC6-4EC4-AA56-C0C79405073F}" destId="{D0D37419-A0D2-40F1-B4B8-FB6952D35473}" srcOrd="4" destOrd="0" presId="urn:microsoft.com/office/officeart/2008/layout/VerticalCurvedList"/>
    <dgm:cxn modelId="{F3AAA101-C410-414C-BCC9-81688CFCB9AC}" type="presParOf" srcId="{D0D37419-A0D2-40F1-B4B8-FB6952D35473}" destId="{C03B9BA5-250B-4E4D-8C0C-31845CFBF4E0}" srcOrd="0" destOrd="0" presId="urn:microsoft.com/office/officeart/2008/layout/VerticalCurvedList"/>
    <dgm:cxn modelId="{52661704-7FFC-4DE3-BF0E-70F966588A01}" type="presParOf" srcId="{9493E082-CBC6-4EC4-AA56-C0C79405073F}" destId="{67B2DBE2-C1D5-4595-951D-9DCF16573BF8}" srcOrd="5" destOrd="0" presId="urn:microsoft.com/office/officeart/2008/layout/VerticalCurvedList"/>
    <dgm:cxn modelId="{F08EB73D-174A-42C3-8702-55FBDF3BC260}" type="presParOf" srcId="{9493E082-CBC6-4EC4-AA56-C0C79405073F}" destId="{4EA13EBF-F98E-4A6C-9876-6BB1016F0844}" srcOrd="6" destOrd="0" presId="urn:microsoft.com/office/officeart/2008/layout/VerticalCurvedList"/>
    <dgm:cxn modelId="{72D845A0-C51E-454D-A20C-9EE5700D35EF}" type="presParOf" srcId="{4EA13EBF-F98E-4A6C-9876-6BB1016F0844}" destId="{99013A0D-DE2D-4C0A-B78D-11F68610AE20}"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60F82-4225-4540-B256-29583B404575}" type="doc">
      <dgm:prSet loTypeId="urn:microsoft.com/office/officeart/2016/7/layout/BasicTimeline#2" loCatId="other" qsTypeId="urn:microsoft.com/office/officeart/2005/8/quickstyle/simple1" qsCatId="simple" csTypeId="urn:microsoft.com/office/officeart/2005/8/colors/accent0_3" csCatId="mainScheme" phldr="1"/>
      <dgm:spPr/>
      <dgm:t>
        <a:bodyPr/>
        <a:lstStyle/>
        <a:p>
          <a:endParaRPr lang="en-US"/>
        </a:p>
      </dgm:t>
    </dgm:pt>
    <dgm:pt modelId="{1E18ABDB-2C65-481A-9697-4BB1A5814720}">
      <dgm:prSet phldrT="[Text]" custT="1"/>
      <dgm:spPr/>
      <dgm:t>
        <a:bodyPr/>
        <a:lstStyle/>
        <a:p>
          <a:pPr>
            <a:buFont typeface="Symbol" panose="05050102010706020507" pitchFamily="18" charset="2"/>
            <a:buChar char=""/>
          </a:pPr>
          <a:r>
            <a:rPr lang="en-US" sz="1100" dirty="0"/>
            <a:t>Title</a:t>
          </a:r>
        </a:p>
      </dgm:t>
    </dgm:pt>
    <dgm:pt modelId="{189B4EE0-BAF6-4624-B498-24C679B282A0}" type="parTrans" cxnId="{911CD827-AFAA-4582-A808-E76CD7C0D9F7}">
      <dgm:prSet/>
      <dgm:spPr/>
      <dgm:t>
        <a:bodyPr/>
        <a:lstStyle/>
        <a:p>
          <a:endParaRPr lang="en-US"/>
        </a:p>
      </dgm:t>
    </dgm:pt>
    <dgm:pt modelId="{56EF77DA-74FA-45C8-93B4-CE4CCAA0FDE3}" type="sibTrans" cxnId="{911CD827-AFAA-4582-A808-E76CD7C0D9F7}">
      <dgm:prSet/>
      <dgm:spPr/>
      <dgm:t>
        <a:bodyPr/>
        <a:lstStyle/>
        <a:p>
          <a:endParaRPr lang="en-US"/>
        </a:p>
      </dgm:t>
    </dgm:pt>
    <dgm:pt modelId="{2BA6087A-7EE5-4410-B909-C414B1808A95}">
      <dgm:prSet phldrT="[Text]" custT="1"/>
      <dgm:spPr/>
      <dgm:t>
        <a:bodyPr/>
        <a:lstStyle/>
        <a:p>
          <a:r>
            <a:rPr lang="en-US" sz="1100" dirty="0"/>
            <a:t>Title</a:t>
          </a:r>
        </a:p>
      </dgm:t>
    </dgm:pt>
    <dgm:pt modelId="{44733BE3-2FB6-4DB3-9F34-472E3131D9D4}" type="parTrans" cxnId="{C8564E4C-5FA2-495C-B8F8-C9B6EB3D546F}">
      <dgm:prSet/>
      <dgm:spPr/>
      <dgm:t>
        <a:bodyPr/>
        <a:lstStyle/>
        <a:p>
          <a:endParaRPr lang="en-US"/>
        </a:p>
      </dgm:t>
    </dgm:pt>
    <dgm:pt modelId="{51D96675-6942-4517-A760-9B131B15E716}" type="sibTrans" cxnId="{C8564E4C-5FA2-495C-B8F8-C9B6EB3D546F}">
      <dgm:prSet/>
      <dgm:spPr/>
      <dgm:t>
        <a:bodyPr/>
        <a:lstStyle/>
        <a:p>
          <a:endParaRPr lang="en-US"/>
        </a:p>
      </dgm:t>
    </dgm:pt>
    <dgm:pt modelId="{55A21677-BB59-494C-82E8-51D6F1954E8A}">
      <dgm:prSet phldrT="[Text]"/>
      <dgm:spPr/>
      <dgm:t>
        <a:bodyPr/>
        <a:lstStyle/>
        <a:p>
          <a:pPr>
            <a:buFont typeface="Symbol" panose="05050102010706020507" pitchFamily="18" charset="2"/>
            <a:buChar char=""/>
          </a:pPr>
          <a:r>
            <a:rPr lang="en-US" dirty="0"/>
            <a:t>If you don’t see the Notes pane or it is completely minimized, click Notes on the task bar across the bottom of the PowerPoint window.</a:t>
          </a:r>
        </a:p>
      </dgm:t>
    </dgm:pt>
    <dgm:pt modelId="{46C3AAC8-6F29-444E-841A-100D9D4E21AB}" type="parTrans" cxnId="{6E3D1736-B136-4C96-902C-142442CA6C80}">
      <dgm:prSet/>
      <dgm:spPr/>
      <dgm:t>
        <a:bodyPr/>
        <a:lstStyle/>
        <a:p>
          <a:endParaRPr lang="en-US"/>
        </a:p>
      </dgm:t>
    </dgm:pt>
    <dgm:pt modelId="{3A2C6D13-B0A5-44EC-92BB-77ACAC8BCE57}" type="sibTrans" cxnId="{6E3D1736-B136-4C96-902C-142442CA6C80}">
      <dgm:prSet/>
      <dgm:spPr/>
      <dgm:t>
        <a:bodyPr/>
        <a:lstStyle/>
        <a:p>
          <a:endParaRPr lang="en-US"/>
        </a:p>
      </dgm:t>
    </dgm:pt>
    <dgm:pt modelId="{FEC8BFC1-30C8-4898-9F6A-B477AF736248}">
      <dgm:prSet phldrT="[Text]"/>
      <dgm:spPr/>
      <dgm:t>
        <a:bodyPr/>
        <a:lstStyle/>
        <a:p>
          <a:pPr>
            <a:buFont typeface="Symbol" panose="05050102010706020507" pitchFamily="18" charset="2"/>
            <a:buChar char=""/>
          </a:pPr>
          <a:r>
            <a:rPr lang="en-US" dirty="0"/>
            <a:t>To display Presenter view, in Slide Show view, on the control bar at the bottom left select the three dots, and then Show Presenter View.</a:t>
          </a:r>
        </a:p>
      </dgm:t>
    </dgm:pt>
    <dgm:pt modelId="{84D42858-48F2-4CB3-A188-14BE3C0D03BC}" type="sibTrans" cxnId="{C01F544A-3A05-4ADA-8843-9AE1FFCE5D10}">
      <dgm:prSet/>
      <dgm:spPr/>
      <dgm:t>
        <a:bodyPr/>
        <a:lstStyle/>
        <a:p>
          <a:endParaRPr lang="en-US"/>
        </a:p>
      </dgm:t>
    </dgm:pt>
    <dgm:pt modelId="{C009C9D0-2818-4390-9B62-5A28D59E2EC2}" type="parTrans" cxnId="{C01F544A-3A05-4ADA-8843-9AE1FFCE5D10}">
      <dgm:prSet/>
      <dgm:spPr/>
      <dgm:t>
        <a:bodyPr/>
        <a:lstStyle/>
        <a:p>
          <a:endParaRPr lang="en-US"/>
        </a:p>
      </dgm:t>
    </dgm:pt>
    <dgm:pt modelId="{8CD42582-8C96-4063-AD95-7C16DA353458}">
      <dgm:prSet phldrT="[Text]" custT="1"/>
      <dgm:spPr/>
      <dgm:t>
        <a:bodyPr/>
        <a:lstStyle/>
        <a:p>
          <a:r>
            <a:rPr lang="en-US" sz="1100" dirty="0"/>
            <a:t>Title</a:t>
          </a:r>
        </a:p>
      </dgm:t>
    </dgm:pt>
    <dgm:pt modelId="{E7CD61C4-F400-42F2-ADDB-790D10A8FC5D}" type="sibTrans" cxnId="{83643818-5711-4355-82E1-E464A869395D}">
      <dgm:prSet/>
      <dgm:spPr/>
      <dgm:t>
        <a:bodyPr/>
        <a:lstStyle/>
        <a:p>
          <a:endParaRPr lang="en-US"/>
        </a:p>
      </dgm:t>
    </dgm:pt>
    <dgm:pt modelId="{136A4F46-0CE8-4C4B-B31D-AB7FF708D734}" type="parTrans" cxnId="{83643818-5711-4355-82E1-E464A869395D}">
      <dgm:prSet/>
      <dgm:spPr/>
      <dgm:t>
        <a:bodyPr/>
        <a:lstStyle/>
        <a:p>
          <a:endParaRPr lang="en-US"/>
        </a:p>
      </dgm:t>
    </dgm:pt>
    <dgm:pt modelId="{793A2F16-741D-4892-980E-A1122C639A2B}">
      <dgm:prSet phldrT="[Text]" custT="1"/>
      <dgm:spPr/>
      <dgm:t>
        <a:bodyPr/>
        <a:lstStyle/>
        <a:p>
          <a:pPr>
            <a:buFont typeface="Symbol" panose="05050102010706020507" pitchFamily="18" charset="2"/>
            <a:buChar char=""/>
          </a:pPr>
          <a:endParaRPr lang="en-US" sz="1100" dirty="0"/>
        </a:p>
      </dgm:t>
    </dgm:pt>
    <dgm:pt modelId="{97D3F77F-24A8-46B3-8606-AD183BB739AC}" type="parTrans" cxnId="{FE9A180E-52C0-4888-BBE3-39D63E55F941}">
      <dgm:prSet/>
      <dgm:spPr/>
      <dgm:t>
        <a:bodyPr/>
        <a:lstStyle/>
        <a:p>
          <a:endParaRPr lang="en-US"/>
        </a:p>
      </dgm:t>
    </dgm:pt>
    <dgm:pt modelId="{407B2216-B7B7-438B-BE50-F9F680495B82}" type="sibTrans" cxnId="{FE9A180E-52C0-4888-BBE3-39D63E55F941}">
      <dgm:prSet/>
      <dgm:spPr/>
      <dgm:t>
        <a:bodyPr/>
        <a:lstStyle/>
        <a:p>
          <a:endParaRPr lang="en-US"/>
        </a:p>
      </dgm:t>
    </dgm:pt>
    <dgm:pt modelId="{A5298130-D28B-4029-8388-E5EA8805A859}">
      <dgm:prSet phldrT="[Text]"/>
      <dgm:spPr/>
      <dgm:t>
        <a:bodyPr/>
        <a:lstStyle/>
        <a:p>
          <a:r>
            <a:rPr lang="en-US" dirty="0"/>
            <a:t>During your presentation, the speaker notes are visible on your monitor, but aren't visible to the audience.</a:t>
          </a:r>
        </a:p>
      </dgm:t>
    </dgm:pt>
    <dgm:pt modelId="{D3715BAA-BF46-4EEE-8C4A-2B3F1D432BEC}" type="sibTrans" cxnId="{D03999E4-D677-49EC-A03C-2B6FC84EA568}">
      <dgm:prSet/>
      <dgm:spPr/>
      <dgm:t>
        <a:bodyPr/>
        <a:lstStyle/>
        <a:p>
          <a:endParaRPr lang="en-US"/>
        </a:p>
      </dgm:t>
    </dgm:pt>
    <dgm:pt modelId="{3022FABB-2C73-4989-9173-8CBFB9B3321B}" type="parTrans" cxnId="{D03999E4-D677-49EC-A03C-2B6FC84EA568}">
      <dgm:prSet/>
      <dgm:spPr/>
      <dgm:t>
        <a:bodyPr/>
        <a:lstStyle/>
        <a:p>
          <a:endParaRPr lang="en-US"/>
        </a:p>
      </dgm:t>
    </dgm:pt>
    <dgm:pt modelId="{471802F8-2041-48CC-AACA-B742D624691F}">
      <dgm:prSet phldrT="[Text]" custT="1"/>
      <dgm:spPr/>
      <dgm:t>
        <a:bodyPr/>
        <a:lstStyle/>
        <a:p>
          <a:endParaRPr lang="en-US" sz="1100" dirty="0"/>
        </a:p>
      </dgm:t>
    </dgm:pt>
    <dgm:pt modelId="{24B113C5-0197-4DF5-9541-19C51067D767}" type="parTrans" cxnId="{F4DD8BD4-A485-435B-864F-8080F9FBA0AF}">
      <dgm:prSet/>
      <dgm:spPr/>
      <dgm:t>
        <a:bodyPr/>
        <a:lstStyle/>
        <a:p>
          <a:endParaRPr lang="en-US"/>
        </a:p>
      </dgm:t>
    </dgm:pt>
    <dgm:pt modelId="{24BE76B5-0EC2-4026-B17F-9410C967290A}" type="sibTrans" cxnId="{F4DD8BD4-A485-435B-864F-8080F9FBA0AF}">
      <dgm:prSet/>
      <dgm:spPr/>
      <dgm:t>
        <a:bodyPr/>
        <a:lstStyle/>
        <a:p>
          <a:endParaRPr lang="en-US"/>
        </a:p>
      </dgm:t>
    </dgm:pt>
    <dgm:pt modelId="{4C943897-5D59-4877-9D96-A13FB8772207}">
      <dgm:prSet/>
      <dgm:spPr/>
      <dgm:t>
        <a:bodyPr/>
        <a:lstStyle/>
        <a:p>
          <a:pPr>
            <a:buFont typeface="Symbol" panose="05050102010706020507" pitchFamily="18" charset="2"/>
            <a:buChar char=""/>
          </a:pPr>
          <a:r>
            <a:rPr lang="en-US" dirty="0"/>
            <a:t>To start a presentation, go to the Slide Show tab, and select From Beginning.</a:t>
          </a:r>
        </a:p>
      </dgm:t>
    </dgm:pt>
    <dgm:pt modelId="{627E22E7-9E09-4BC0-9B36-85F3A63E35D4}" type="parTrans" cxnId="{1C100488-72E8-4FC6-95FB-12C310B809A8}">
      <dgm:prSet/>
      <dgm:spPr/>
      <dgm:t>
        <a:bodyPr/>
        <a:lstStyle/>
        <a:p>
          <a:endParaRPr lang="en-US"/>
        </a:p>
      </dgm:t>
    </dgm:pt>
    <dgm:pt modelId="{6B2A6679-068B-4862-B095-A5EED9660C44}" type="sibTrans" cxnId="{1C100488-72E8-4FC6-95FB-12C310B809A8}">
      <dgm:prSet/>
      <dgm:spPr/>
      <dgm:t>
        <a:bodyPr/>
        <a:lstStyle/>
        <a:p>
          <a:endParaRPr lang="en-US"/>
        </a:p>
      </dgm:t>
    </dgm:pt>
    <dgm:pt modelId="{DCEEEED6-F066-49D4-AF08-3792456A5681}">
      <dgm:prSet/>
      <dgm:spPr/>
      <dgm:t>
        <a:bodyPr/>
        <a:lstStyle/>
        <a:p>
          <a:r>
            <a:rPr lang="en-US" dirty="0"/>
            <a:t>The Notes pane is a box that appears below each slide. Tap it to add notes.</a:t>
          </a:r>
        </a:p>
      </dgm:t>
    </dgm:pt>
    <dgm:pt modelId="{1BD8F193-CEBD-4F0E-9B62-10DEBEC6E58B}" type="parTrans" cxnId="{08F789EC-BDF2-42AB-978E-8D57DE30A796}">
      <dgm:prSet/>
      <dgm:spPr/>
      <dgm:t>
        <a:bodyPr/>
        <a:lstStyle/>
        <a:p>
          <a:endParaRPr lang="en-US"/>
        </a:p>
      </dgm:t>
    </dgm:pt>
    <dgm:pt modelId="{1CB9804E-2001-47E5-B1E0-B83073558C02}" type="sibTrans" cxnId="{08F789EC-BDF2-42AB-978E-8D57DE30A796}">
      <dgm:prSet/>
      <dgm:spPr/>
      <dgm:t>
        <a:bodyPr/>
        <a:lstStyle/>
        <a:p>
          <a:endParaRPr lang="en-US"/>
        </a:p>
      </dgm:t>
    </dgm:pt>
    <dgm:pt modelId="{08EF6346-383B-4F6C-8516-A6CF5E1134E4}" type="pres">
      <dgm:prSet presAssocID="{68860F82-4225-4540-B256-29583B404575}" presName="root" presStyleCnt="0">
        <dgm:presLayoutVars>
          <dgm:chMax/>
          <dgm:chPref/>
          <dgm:dir/>
          <dgm:animLvl val="lvl"/>
        </dgm:presLayoutVars>
      </dgm:prSet>
      <dgm:spPr/>
    </dgm:pt>
    <dgm:pt modelId="{658F8405-4880-46B5-8609-BEDF284D5B0A}" type="pres">
      <dgm:prSet presAssocID="{68860F82-4225-4540-B256-29583B404575}" presName="divider" presStyleLbl="fgAcc1" presStyleIdx="0" presStyleCnt="1"/>
      <dgm:spPr>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gm:spPr>
    </dgm:pt>
    <dgm:pt modelId="{99B15EEA-107D-4F6B-9A64-9038FE0D5884}" type="pres">
      <dgm:prSet presAssocID="{68860F82-4225-4540-B256-29583B404575}" presName="nodes" presStyleCnt="0">
        <dgm:presLayoutVars>
          <dgm:chMax/>
          <dgm:chPref/>
          <dgm:animLvl val="lvl"/>
        </dgm:presLayoutVars>
      </dgm:prSet>
      <dgm:spPr/>
    </dgm:pt>
    <dgm:pt modelId="{7044C7DA-245B-42E6-9873-1042A6AB9EB3}" type="pres">
      <dgm:prSet presAssocID="{1E18ABDB-2C65-481A-9697-4BB1A5814720}" presName="composite" presStyleCnt="0"/>
      <dgm:spPr/>
    </dgm:pt>
    <dgm:pt modelId="{701CB5C3-DB5B-4A88-BB73-10E60F225231}" type="pres">
      <dgm:prSet presAssocID="{1E18ABDB-2C65-481A-9697-4BB1A5814720}" presName="ConnectorPoint" presStyleLbl="alignNode1" presStyleIdx="0" presStyleCnt="5"/>
      <dgm:spPr/>
    </dgm:pt>
    <dgm:pt modelId="{1E215639-C28E-4290-8393-C655BDDD29E3}" type="pres">
      <dgm:prSet presAssocID="{1E18ABDB-2C65-481A-9697-4BB1A5814720}" presName="ConnectLine" presStyleLbl="sibTrans1D1" presStyleIdx="0" presStyleCnt="5"/>
      <dgm:spPr>
        <a:noFill/>
        <a:ln w="9525" cap="flat" cmpd="sng" algn="ctr">
          <a:solidFill>
            <a:schemeClr val="dk2">
              <a:hueOff val="0"/>
              <a:satOff val="0"/>
              <a:lumOff val="0"/>
              <a:alphaOff val="0"/>
            </a:schemeClr>
          </a:solidFill>
          <a:prstDash val="dash"/>
        </a:ln>
        <a:effectLst/>
      </dgm:spPr>
    </dgm:pt>
    <dgm:pt modelId="{C6164C6B-27A7-4F7F-8C0C-B28CC3FD1957}" type="pres">
      <dgm:prSet presAssocID="{1E18ABDB-2C65-481A-9697-4BB1A5814720}" presName="FlexibleEmptyPlaceHolder" presStyleCnt="0"/>
      <dgm:spPr/>
    </dgm:pt>
    <dgm:pt modelId="{836E8071-2423-4668-B0FB-EAE2DE753061}" type="pres">
      <dgm:prSet presAssocID="{1E18ABDB-2C65-481A-9697-4BB1A5814720}" presName="L2TextContainer" presStyleLbl="bgAcc1" presStyleIdx="0" presStyleCnt="5">
        <dgm:presLayoutVars>
          <dgm:chMax val="0"/>
          <dgm:chPref val="0"/>
          <dgm:bulletEnabled val="1"/>
        </dgm:presLayoutVars>
      </dgm:prSet>
      <dgm:spPr/>
    </dgm:pt>
    <dgm:pt modelId="{758D5B13-38AE-45F7-98C4-09EB759BE6CE}" type="pres">
      <dgm:prSet presAssocID="{1E18ABDB-2C65-481A-9697-4BB1A5814720}" presName="L1TextContainer" presStyleLbl="revTx" presStyleIdx="0" presStyleCnt="5">
        <dgm:presLayoutVars>
          <dgm:chMax val="1"/>
          <dgm:chPref val="1"/>
          <dgm:bulletEnabled val="1"/>
        </dgm:presLayoutVars>
      </dgm:prSet>
      <dgm:spPr/>
    </dgm:pt>
    <dgm:pt modelId="{AA2CB18E-27C7-4BCC-B721-082A89823BCD}" type="pres">
      <dgm:prSet presAssocID="{1E18ABDB-2C65-481A-9697-4BB1A5814720}" presName="EmptyPlaceHolder" presStyleCnt="0"/>
      <dgm:spPr/>
    </dgm:pt>
    <dgm:pt modelId="{096FE14F-A463-43A9-8E3B-FF3265BE7B67}" type="pres">
      <dgm:prSet presAssocID="{56EF77DA-74FA-45C8-93B4-CE4CCAA0FDE3}" presName="spaceBetweenRectangles" presStyleCnt="0"/>
      <dgm:spPr/>
    </dgm:pt>
    <dgm:pt modelId="{8BB0A5C1-6596-40D5-927A-0273B9B355AB}" type="pres">
      <dgm:prSet presAssocID="{793A2F16-741D-4892-980E-A1122C639A2B}" presName="composite" presStyleCnt="0"/>
      <dgm:spPr/>
    </dgm:pt>
    <dgm:pt modelId="{C6FD36D6-EC3B-4163-A4D8-7BE7BD0D5488}" type="pres">
      <dgm:prSet presAssocID="{793A2F16-741D-4892-980E-A1122C639A2B}" presName="ConnectorPoint" presStyleLbl="alignNode1" presStyleIdx="1" presStyleCnt="5"/>
      <dgm:spPr/>
    </dgm:pt>
    <dgm:pt modelId="{122817D5-8222-4C8D-9729-70B4365EB01A}" type="pres">
      <dgm:prSet presAssocID="{793A2F16-741D-4892-980E-A1122C639A2B}" presName="ConnectLine" presStyleLbl="sibTrans1D1" presStyleIdx="1" presStyleCnt="5"/>
      <dgm:spPr>
        <a:noFill/>
        <a:ln w="9525" cap="flat" cmpd="sng" algn="ctr">
          <a:solidFill>
            <a:schemeClr val="dk2">
              <a:hueOff val="0"/>
              <a:satOff val="0"/>
              <a:lumOff val="0"/>
              <a:alphaOff val="0"/>
            </a:schemeClr>
          </a:solidFill>
          <a:prstDash val="dash"/>
        </a:ln>
        <a:effectLst/>
      </dgm:spPr>
    </dgm:pt>
    <dgm:pt modelId="{087CF602-AC83-4A44-A58B-E9B58AF83749}" type="pres">
      <dgm:prSet presAssocID="{793A2F16-741D-4892-980E-A1122C639A2B}" presName="FlexibleEmptyPlaceHolder" presStyleCnt="0"/>
      <dgm:spPr/>
    </dgm:pt>
    <dgm:pt modelId="{39481EB3-33B0-4903-9BB2-7806024EC1A8}" type="pres">
      <dgm:prSet presAssocID="{793A2F16-741D-4892-980E-A1122C639A2B}" presName="L2TextContainer" presStyleLbl="bgAcc1" presStyleIdx="1" presStyleCnt="5" custScaleX="100174" custScaleY="100174" custLinFactNeighborX="1185" custLinFactNeighborY="6732">
        <dgm:presLayoutVars>
          <dgm:chMax val="0"/>
          <dgm:chPref val="0"/>
          <dgm:bulletEnabled val="1"/>
        </dgm:presLayoutVars>
      </dgm:prSet>
      <dgm:spPr/>
    </dgm:pt>
    <dgm:pt modelId="{8FF73369-380C-4139-8831-18DE84DDBF21}" type="pres">
      <dgm:prSet presAssocID="{793A2F16-741D-4892-980E-A1122C639A2B}" presName="L1TextContainer" presStyleLbl="revTx" presStyleIdx="1" presStyleCnt="5">
        <dgm:presLayoutVars>
          <dgm:chMax val="1"/>
          <dgm:chPref val="1"/>
          <dgm:bulletEnabled val="1"/>
        </dgm:presLayoutVars>
      </dgm:prSet>
      <dgm:spPr/>
    </dgm:pt>
    <dgm:pt modelId="{29AB771F-A6BA-4A63-BBFE-BA923A6D3D74}" type="pres">
      <dgm:prSet presAssocID="{793A2F16-741D-4892-980E-A1122C639A2B}" presName="EmptyPlaceHolder" presStyleCnt="0"/>
      <dgm:spPr/>
    </dgm:pt>
    <dgm:pt modelId="{0167D4A1-0F5A-4662-8851-E609F2C6609B}" type="pres">
      <dgm:prSet presAssocID="{407B2216-B7B7-438B-BE50-F9F680495B82}" presName="spaceBetweenRectangles" presStyleCnt="0"/>
      <dgm:spPr/>
    </dgm:pt>
    <dgm:pt modelId="{850B8EFC-BCC6-4CC3-8176-9A6164AB293E}" type="pres">
      <dgm:prSet presAssocID="{8CD42582-8C96-4063-AD95-7C16DA353458}" presName="composite" presStyleCnt="0"/>
      <dgm:spPr/>
    </dgm:pt>
    <dgm:pt modelId="{8A46C5C6-5DEC-4BB4-A067-1503EA378C62}" type="pres">
      <dgm:prSet presAssocID="{8CD42582-8C96-4063-AD95-7C16DA353458}" presName="ConnectorPoint" presStyleLbl="alignNode1" presStyleIdx="2" presStyleCnt="5"/>
      <dgm:spPr/>
    </dgm:pt>
    <dgm:pt modelId="{39C46977-0252-4CBE-8969-583066E313E3}" type="pres">
      <dgm:prSet presAssocID="{8CD42582-8C96-4063-AD95-7C16DA353458}" presName="ConnectLine" presStyleLbl="sibTrans1D1" presStyleIdx="2" presStyleCnt="5"/>
      <dgm:spPr>
        <a:noFill/>
        <a:ln w="9525" cap="flat" cmpd="sng" algn="ctr">
          <a:solidFill>
            <a:schemeClr val="dk2">
              <a:hueOff val="0"/>
              <a:satOff val="0"/>
              <a:lumOff val="0"/>
              <a:alphaOff val="0"/>
            </a:schemeClr>
          </a:solidFill>
          <a:prstDash val="dash"/>
        </a:ln>
        <a:effectLst/>
      </dgm:spPr>
    </dgm:pt>
    <dgm:pt modelId="{7C098C56-84F0-421A-8B9D-96104DC947E4}" type="pres">
      <dgm:prSet presAssocID="{8CD42582-8C96-4063-AD95-7C16DA353458}" presName="FlexibleEmptyPlaceHolder" presStyleCnt="0"/>
      <dgm:spPr/>
    </dgm:pt>
    <dgm:pt modelId="{5653A283-6AF3-4C9B-B77A-193A127C78A7}" type="pres">
      <dgm:prSet presAssocID="{8CD42582-8C96-4063-AD95-7C16DA353458}" presName="L2TextContainer" presStyleLbl="bgAcc1" presStyleIdx="2" presStyleCnt="5">
        <dgm:presLayoutVars>
          <dgm:chMax val="0"/>
          <dgm:chPref val="0"/>
          <dgm:bulletEnabled val="1"/>
        </dgm:presLayoutVars>
      </dgm:prSet>
      <dgm:spPr/>
    </dgm:pt>
    <dgm:pt modelId="{7F3E9C62-3947-4771-90EC-B97106CD8A08}" type="pres">
      <dgm:prSet presAssocID="{8CD42582-8C96-4063-AD95-7C16DA353458}" presName="L1TextContainer" presStyleLbl="revTx" presStyleIdx="2" presStyleCnt="5">
        <dgm:presLayoutVars>
          <dgm:chMax val="1"/>
          <dgm:chPref val="1"/>
          <dgm:bulletEnabled val="1"/>
        </dgm:presLayoutVars>
      </dgm:prSet>
      <dgm:spPr/>
    </dgm:pt>
    <dgm:pt modelId="{DC0FB551-49A8-4CED-ADCD-099C619C96DD}" type="pres">
      <dgm:prSet presAssocID="{8CD42582-8C96-4063-AD95-7C16DA353458}" presName="EmptyPlaceHolder" presStyleCnt="0"/>
      <dgm:spPr/>
    </dgm:pt>
    <dgm:pt modelId="{B8796D0B-B68D-482A-BFA4-3A696B8DFCEF}" type="pres">
      <dgm:prSet presAssocID="{E7CD61C4-F400-42F2-ADDB-790D10A8FC5D}" presName="spaceBetweenRectangles" presStyleCnt="0"/>
      <dgm:spPr/>
    </dgm:pt>
    <dgm:pt modelId="{377BE01C-39A0-4926-8C58-E12204BFBAD8}" type="pres">
      <dgm:prSet presAssocID="{471802F8-2041-48CC-AACA-B742D624691F}" presName="composite" presStyleCnt="0"/>
      <dgm:spPr/>
    </dgm:pt>
    <dgm:pt modelId="{711E6A46-8B0C-4AA1-B312-8DC306817154}" type="pres">
      <dgm:prSet presAssocID="{471802F8-2041-48CC-AACA-B742D624691F}" presName="ConnectorPoint" presStyleLbl="alignNode1" presStyleIdx="3" presStyleCnt="5"/>
      <dgm:spPr/>
    </dgm:pt>
    <dgm:pt modelId="{A73CB8F7-4EC2-49BB-92A6-536CC0F3CBB5}" type="pres">
      <dgm:prSet presAssocID="{471802F8-2041-48CC-AACA-B742D624691F}" presName="ConnectLine" presStyleLbl="sibTrans1D1" presStyleIdx="3" presStyleCnt="5"/>
      <dgm:spPr>
        <a:noFill/>
        <a:ln w="9525" cap="flat" cmpd="sng" algn="ctr">
          <a:solidFill>
            <a:schemeClr val="dk2">
              <a:hueOff val="0"/>
              <a:satOff val="0"/>
              <a:lumOff val="0"/>
              <a:alphaOff val="0"/>
            </a:schemeClr>
          </a:solidFill>
          <a:prstDash val="dash"/>
        </a:ln>
        <a:effectLst/>
      </dgm:spPr>
    </dgm:pt>
    <dgm:pt modelId="{461EBD16-6EFA-44F4-A2BA-615021A4EEDC}" type="pres">
      <dgm:prSet presAssocID="{471802F8-2041-48CC-AACA-B742D624691F}" presName="FlexibleEmptyPlaceHolder" presStyleCnt="0"/>
      <dgm:spPr/>
    </dgm:pt>
    <dgm:pt modelId="{B5BDE7BD-B6A8-4EFF-954C-379A20AE16A6}" type="pres">
      <dgm:prSet presAssocID="{471802F8-2041-48CC-AACA-B742D624691F}" presName="L2TextContainer" presStyleLbl="bgAcc1" presStyleIdx="3" presStyleCnt="5">
        <dgm:presLayoutVars>
          <dgm:chMax val="0"/>
          <dgm:chPref val="0"/>
          <dgm:bulletEnabled val="1"/>
        </dgm:presLayoutVars>
      </dgm:prSet>
      <dgm:spPr/>
    </dgm:pt>
    <dgm:pt modelId="{8DC5C452-353D-4AE5-8BF8-80D320995E1F}" type="pres">
      <dgm:prSet presAssocID="{471802F8-2041-48CC-AACA-B742D624691F}" presName="L1TextContainer" presStyleLbl="revTx" presStyleIdx="3" presStyleCnt="5">
        <dgm:presLayoutVars>
          <dgm:chMax val="1"/>
          <dgm:chPref val="1"/>
          <dgm:bulletEnabled val="1"/>
        </dgm:presLayoutVars>
      </dgm:prSet>
      <dgm:spPr/>
    </dgm:pt>
    <dgm:pt modelId="{D8E12C48-DFC7-4361-9B9C-6081A5CF4AF8}" type="pres">
      <dgm:prSet presAssocID="{471802F8-2041-48CC-AACA-B742D624691F}" presName="EmptyPlaceHolder" presStyleCnt="0"/>
      <dgm:spPr/>
    </dgm:pt>
    <dgm:pt modelId="{F4256052-1113-4B74-B3D0-2A7F78486E4F}" type="pres">
      <dgm:prSet presAssocID="{24BE76B5-0EC2-4026-B17F-9410C967290A}" presName="spaceBetweenRectangles" presStyleCnt="0"/>
      <dgm:spPr/>
    </dgm:pt>
    <dgm:pt modelId="{934657BC-EDC6-4540-BB26-3F5B8D48331A}" type="pres">
      <dgm:prSet presAssocID="{2BA6087A-7EE5-4410-B909-C414B1808A95}" presName="composite" presStyleCnt="0"/>
      <dgm:spPr/>
    </dgm:pt>
    <dgm:pt modelId="{EE9E5E51-EE9E-468B-8A6F-561983E580B6}" type="pres">
      <dgm:prSet presAssocID="{2BA6087A-7EE5-4410-B909-C414B1808A95}" presName="ConnectorPoint" presStyleLbl="alignNode1" presStyleIdx="4" presStyleCnt="5"/>
      <dgm:spPr/>
    </dgm:pt>
    <dgm:pt modelId="{98C4FC6E-8593-49BF-943F-BD3D8B8F01C9}" type="pres">
      <dgm:prSet presAssocID="{2BA6087A-7EE5-4410-B909-C414B1808A95}" presName="ConnectLine" presStyleLbl="sibTrans1D1" presStyleIdx="4" presStyleCnt="5"/>
      <dgm:spPr>
        <a:noFill/>
        <a:ln w="9525" cap="flat" cmpd="sng" algn="ctr">
          <a:solidFill>
            <a:schemeClr val="dk2">
              <a:hueOff val="0"/>
              <a:satOff val="0"/>
              <a:lumOff val="0"/>
              <a:alphaOff val="0"/>
            </a:schemeClr>
          </a:solidFill>
          <a:prstDash val="dash"/>
        </a:ln>
        <a:effectLst/>
      </dgm:spPr>
    </dgm:pt>
    <dgm:pt modelId="{D38F022D-1ACD-4577-9009-D2A11F4B54C3}" type="pres">
      <dgm:prSet presAssocID="{2BA6087A-7EE5-4410-B909-C414B1808A95}" presName="FlexibleEmptyPlaceHolder" presStyleCnt="0"/>
      <dgm:spPr/>
    </dgm:pt>
    <dgm:pt modelId="{3906B900-066B-429C-AF15-A0BEB8A2AE9F}" type="pres">
      <dgm:prSet presAssocID="{2BA6087A-7EE5-4410-B909-C414B1808A95}" presName="L2TextContainer" presStyleLbl="bgAcc1" presStyleIdx="4" presStyleCnt="5">
        <dgm:presLayoutVars>
          <dgm:chMax val="0"/>
          <dgm:chPref val="0"/>
          <dgm:bulletEnabled val="1"/>
        </dgm:presLayoutVars>
      </dgm:prSet>
      <dgm:spPr/>
    </dgm:pt>
    <dgm:pt modelId="{B17A258B-FAAC-4F53-ABB2-AFA3F4071AED}" type="pres">
      <dgm:prSet presAssocID="{2BA6087A-7EE5-4410-B909-C414B1808A95}" presName="L1TextContainer" presStyleLbl="revTx" presStyleIdx="4" presStyleCnt="5">
        <dgm:presLayoutVars>
          <dgm:chMax val="1"/>
          <dgm:chPref val="1"/>
          <dgm:bulletEnabled val="1"/>
        </dgm:presLayoutVars>
      </dgm:prSet>
      <dgm:spPr/>
    </dgm:pt>
    <dgm:pt modelId="{79933558-7D82-4DC9-90A5-30634917A24E}" type="pres">
      <dgm:prSet presAssocID="{2BA6087A-7EE5-4410-B909-C414B1808A95}" presName="EmptyPlaceHolder" presStyleCnt="0"/>
      <dgm:spPr/>
    </dgm:pt>
  </dgm:ptLst>
  <dgm:cxnLst>
    <dgm:cxn modelId="{E088E904-141A-45E9-94F3-6E13C5D48DD8}" type="presOf" srcId="{4C943897-5D59-4877-9D96-A13FB8772207}" destId="{836E8071-2423-4668-B0FB-EAE2DE753061}" srcOrd="0" destOrd="0" presId="urn:microsoft.com/office/officeart/2016/7/layout/BasicTimeline#2"/>
    <dgm:cxn modelId="{FE9A180E-52C0-4888-BBE3-39D63E55F941}" srcId="{68860F82-4225-4540-B256-29583B404575}" destId="{793A2F16-741D-4892-980E-A1122C639A2B}" srcOrd="1" destOrd="0" parTransId="{97D3F77F-24A8-46B3-8606-AD183BB739AC}" sibTransId="{407B2216-B7B7-438B-BE50-F9F680495B82}"/>
    <dgm:cxn modelId="{48CB970F-996C-424E-95FF-807D0700294D}" type="presOf" srcId="{68860F82-4225-4540-B256-29583B404575}" destId="{08EF6346-383B-4F6C-8516-A6CF5E1134E4}" srcOrd="0" destOrd="0" presId="urn:microsoft.com/office/officeart/2016/7/layout/BasicTimeline#2"/>
    <dgm:cxn modelId="{83643818-5711-4355-82E1-E464A869395D}" srcId="{68860F82-4225-4540-B256-29583B404575}" destId="{8CD42582-8C96-4063-AD95-7C16DA353458}" srcOrd="2" destOrd="0" parTransId="{136A4F46-0CE8-4C4B-B31D-AB7FF708D734}" sibTransId="{E7CD61C4-F400-42F2-ADDB-790D10A8FC5D}"/>
    <dgm:cxn modelId="{911CD827-AFAA-4582-A808-E76CD7C0D9F7}" srcId="{68860F82-4225-4540-B256-29583B404575}" destId="{1E18ABDB-2C65-481A-9697-4BB1A5814720}" srcOrd="0" destOrd="0" parTransId="{189B4EE0-BAF6-4624-B498-24C679B282A0}" sibTransId="{56EF77DA-74FA-45C8-93B4-CE4CCAA0FDE3}"/>
    <dgm:cxn modelId="{6E3D1736-B136-4C96-902C-142442CA6C80}" srcId="{2BA6087A-7EE5-4410-B909-C414B1808A95}" destId="{55A21677-BB59-494C-82E8-51D6F1954E8A}" srcOrd="0" destOrd="0" parTransId="{46C3AAC8-6F29-444E-841A-100D9D4E21AB}" sibTransId="{3A2C6D13-B0A5-44EC-92BB-77ACAC8BCE57}"/>
    <dgm:cxn modelId="{82BF1D3D-880D-4805-9D33-04B31D31FC2A}" type="presOf" srcId="{FEC8BFC1-30C8-4898-9F6A-B477AF736248}" destId="{39481EB3-33B0-4903-9BB2-7806024EC1A8}" srcOrd="0" destOrd="0" presId="urn:microsoft.com/office/officeart/2016/7/layout/BasicTimeline#2"/>
    <dgm:cxn modelId="{C01F544A-3A05-4ADA-8843-9AE1FFCE5D10}" srcId="{793A2F16-741D-4892-980E-A1122C639A2B}" destId="{FEC8BFC1-30C8-4898-9F6A-B477AF736248}" srcOrd="0" destOrd="0" parTransId="{C009C9D0-2818-4390-9B62-5A28D59E2EC2}" sibTransId="{84D42858-48F2-4CB3-A188-14BE3C0D03BC}"/>
    <dgm:cxn modelId="{2A01CA6A-1703-4D66-8EC8-16F46AC2A7AB}" type="presOf" srcId="{471802F8-2041-48CC-AACA-B742D624691F}" destId="{8DC5C452-353D-4AE5-8BF8-80D320995E1F}" srcOrd="0" destOrd="0" presId="urn:microsoft.com/office/officeart/2016/7/layout/BasicTimeline#2"/>
    <dgm:cxn modelId="{164AAB6B-5BE6-42F6-BEAF-98BE2AC5FEAC}" type="presOf" srcId="{55A21677-BB59-494C-82E8-51D6F1954E8A}" destId="{3906B900-066B-429C-AF15-A0BEB8A2AE9F}" srcOrd="0" destOrd="0" presId="urn:microsoft.com/office/officeart/2016/7/layout/BasicTimeline#2"/>
    <dgm:cxn modelId="{C8564E4C-5FA2-495C-B8F8-C9B6EB3D546F}" srcId="{68860F82-4225-4540-B256-29583B404575}" destId="{2BA6087A-7EE5-4410-B909-C414B1808A95}" srcOrd="4" destOrd="0" parTransId="{44733BE3-2FB6-4DB3-9F34-472E3131D9D4}" sibTransId="{51D96675-6942-4517-A760-9B131B15E716}"/>
    <dgm:cxn modelId="{BFE28073-940E-42E3-8778-8291612ED8CA}" type="presOf" srcId="{1E18ABDB-2C65-481A-9697-4BB1A5814720}" destId="{758D5B13-38AE-45F7-98C4-09EB759BE6CE}" srcOrd="0" destOrd="0" presId="urn:microsoft.com/office/officeart/2016/7/layout/BasicTimeline#2"/>
    <dgm:cxn modelId="{1C100488-72E8-4FC6-95FB-12C310B809A8}" srcId="{1E18ABDB-2C65-481A-9697-4BB1A5814720}" destId="{4C943897-5D59-4877-9D96-A13FB8772207}" srcOrd="0" destOrd="0" parTransId="{627E22E7-9E09-4BC0-9B36-85F3A63E35D4}" sibTransId="{6B2A6679-068B-4862-B095-A5EED9660C44}"/>
    <dgm:cxn modelId="{265867A4-6869-4AC5-8485-3340AB9A37DD}" type="presOf" srcId="{A5298130-D28B-4029-8388-E5EA8805A859}" destId="{B5BDE7BD-B6A8-4EFF-954C-379A20AE16A6}" srcOrd="0" destOrd="0" presId="urn:microsoft.com/office/officeart/2016/7/layout/BasicTimeline#2"/>
    <dgm:cxn modelId="{CD3562C6-C151-462A-A5B1-7B9D62A7A324}" type="presOf" srcId="{2BA6087A-7EE5-4410-B909-C414B1808A95}" destId="{B17A258B-FAAC-4F53-ABB2-AFA3F4071AED}" srcOrd="0" destOrd="0" presId="urn:microsoft.com/office/officeart/2016/7/layout/BasicTimeline#2"/>
    <dgm:cxn modelId="{14F7E5D0-2F46-4069-9545-B0CCFF2B1244}" type="presOf" srcId="{8CD42582-8C96-4063-AD95-7C16DA353458}" destId="{7F3E9C62-3947-4771-90EC-B97106CD8A08}" srcOrd="0" destOrd="0" presId="urn:microsoft.com/office/officeart/2016/7/layout/BasicTimeline#2"/>
    <dgm:cxn modelId="{F4DD8BD4-A485-435B-864F-8080F9FBA0AF}" srcId="{68860F82-4225-4540-B256-29583B404575}" destId="{471802F8-2041-48CC-AACA-B742D624691F}" srcOrd="3" destOrd="0" parTransId="{24B113C5-0197-4DF5-9541-19C51067D767}" sibTransId="{24BE76B5-0EC2-4026-B17F-9410C967290A}"/>
    <dgm:cxn modelId="{E3263BD8-952C-46AD-88FB-840F3AFFBCD8}" type="presOf" srcId="{DCEEEED6-F066-49D4-AF08-3792456A5681}" destId="{5653A283-6AF3-4C9B-B77A-193A127C78A7}" srcOrd="0" destOrd="0" presId="urn:microsoft.com/office/officeart/2016/7/layout/BasicTimeline#2"/>
    <dgm:cxn modelId="{D03999E4-D677-49EC-A03C-2B6FC84EA568}" srcId="{471802F8-2041-48CC-AACA-B742D624691F}" destId="{A5298130-D28B-4029-8388-E5EA8805A859}" srcOrd="0" destOrd="0" parTransId="{3022FABB-2C73-4989-9173-8CBFB9B3321B}" sibTransId="{D3715BAA-BF46-4EEE-8C4A-2B3F1D432BEC}"/>
    <dgm:cxn modelId="{08F789EC-BDF2-42AB-978E-8D57DE30A796}" srcId="{8CD42582-8C96-4063-AD95-7C16DA353458}" destId="{DCEEEED6-F066-49D4-AF08-3792456A5681}" srcOrd="0" destOrd="0" parTransId="{1BD8F193-CEBD-4F0E-9B62-10DEBEC6E58B}" sibTransId="{1CB9804E-2001-47E5-B1E0-B83073558C02}"/>
    <dgm:cxn modelId="{895674F1-17DF-4727-846E-AA44DC33BAF8}" type="presOf" srcId="{793A2F16-741D-4892-980E-A1122C639A2B}" destId="{8FF73369-380C-4139-8831-18DE84DDBF21}" srcOrd="0" destOrd="0" presId="urn:microsoft.com/office/officeart/2016/7/layout/BasicTimeline#2"/>
    <dgm:cxn modelId="{3F317C58-7ABD-498A-BEBF-8052E722DA94}" type="presParOf" srcId="{08EF6346-383B-4F6C-8516-A6CF5E1134E4}" destId="{658F8405-4880-46B5-8609-BEDF284D5B0A}" srcOrd="0" destOrd="0" presId="urn:microsoft.com/office/officeart/2016/7/layout/BasicTimeline#2"/>
    <dgm:cxn modelId="{2E0524B4-3B2F-4C32-B857-11ED0AFCC3D3}" type="presParOf" srcId="{08EF6346-383B-4F6C-8516-A6CF5E1134E4}" destId="{99B15EEA-107D-4F6B-9A64-9038FE0D5884}" srcOrd="1" destOrd="0" presId="urn:microsoft.com/office/officeart/2016/7/layout/BasicTimeline#2"/>
    <dgm:cxn modelId="{2077E00F-27B1-462E-8E80-02F3A1271710}" type="presParOf" srcId="{99B15EEA-107D-4F6B-9A64-9038FE0D5884}" destId="{7044C7DA-245B-42E6-9873-1042A6AB9EB3}" srcOrd="0" destOrd="0" presId="urn:microsoft.com/office/officeart/2016/7/layout/BasicTimeline#2"/>
    <dgm:cxn modelId="{3170E58B-EA3C-4389-811A-16BB36D00245}" type="presParOf" srcId="{7044C7DA-245B-42E6-9873-1042A6AB9EB3}" destId="{701CB5C3-DB5B-4A88-BB73-10E60F225231}" srcOrd="0" destOrd="0" presId="urn:microsoft.com/office/officeart/2016/7/layout/BasicTimeline#2"/>
    <dgm:cxn modelId="{FB0EAC88-D375-45D6-8F9E-A161D00D2E00}" type="presParOf" srcId="{7044C7DA-245B-42E6-9873-1042A6AB9EB3}" destId="{1E215639-C28E-4290-8393-C655BDDD29E3}" srcOrd="1" destOrd="0" presId="urn:microsoft.com/office/officeart/2016/7/layout/BasicTimeline#2"/>
    <dgm:cxn modelId="{789C1464-6F0D-4383-9164-26988CF06DE8}" type="presParOf" srcId="{7044C7DA-245B-42E6-9873-1042A6AB9EB3}" destId="{C6164C6B-27A7-4F7F-8C0C-B28CC3FD1957}" srcOrd="2" destOrd="0" presId="urn:microsoft.com/office/officeart/2016/7/layout/BasicTimeline#2"/>
    <dgm:cxn modelId="{882EB943-20F3-48B8-8461-6EB3DF906EF6}" type="presParOf" srcId="{7044C7DA-245B-42E6-9873-1042A6AB9EB3}" destId="{836E8071-2423-4668-B0FB-EAE2DE753061}" srcOrd="3" destOrd="0" presId="urn:microsoft.com/office/officeart/2016/7/layout/BasicTimeline#2"/>
    <dgm:cxn modelId="{7AC8E00F-60A4-4B98-A540-9D6F13D8141A}" type="presParOf" srcId="{7044C7DA-245B-42E6-9873-1042A6AB9EB3}" destId="{758D5B13-38AE-45F7-98C4-09EB759BE6CE}" srcOrd="4" destOrd="0" presId="urn:microsoft.com/office/officeart/2016/7/layout/BasicTimeline#2"/>
    <dgm:cxn modelId="{BAEF93B3-4673-438E-9C43-D84255ECFEA6}" type="presParOf" srcId="{7044C7DA-245B-42E6-9873-1042A6AB9EB3}" destId="{AA2CB18E-27C7-4BCC-B721-082A89823BCD}" srcOrd="5" destOrd="0" presId="urn:microsoft.com/office/officeart/2016/7/layout/BasicTimeline#2"/>
    <dgm:cxn modelId="{311D12F2-CA9A-483A-8386-F0D9B58248C3}" type="presParOf" srcId="{99B15EEA-107D-4F6B-9A64-9038FE0D5884}" destId="{096FE14F-A463-43A9-8E3B-FF3265BE7B67}" srcOrd="1" destOrd="0" presId="urn:microsoft.com/office/officeart/2016/7/layout/BasicTimeline#2"/>
    <dgm:cxn modelId="{95DA504B-8A45-4376-A867-4E661BDA01DD}" type="presParOf" srcId="{99B15EEA-107D-4F6B-9A64-9038FE0D5884}" destId="{8BB0A5C1-6596-40D5-927A-0273B9B355AB}" srcOrd="2" destOrd="0" presId="urn:microsoft.com/office/officeart/2016/7/layout/BasicTimeline#2"/>
    <dgm:cxn modelId="{724F9165-F680-4E85-9B6A-F476C3C2B9A6}" type="presParOf" srcId="{8BB0A5C1-6596-40D5-927A-0273B9B355AB}" destId="{C6FD36D6-EC3B-4163-A4D8-7BE7BD0D5488}" srcOrd="0" destOrd="0" presId="urn:microsoft.com/office/officeart/2016/7/layout/BasicTimeline#2"/>
    <dgm:cxn modelId="{ECA6FE61-41A5-404E-B7AE-33D42AFE0DD3}" type="presParOf" srcId="{8BB0A5C1-6596-40D5-927A-0273B9B355AB}" destId="{122817D5-8222-4C8D-9729-70B4365EB01A}" srcOrd="1" destOrd="0" presId="urn:microsoft.com/office/officeart/2016/7/layout/BasicTimeline#2"/>
    <dgm:cxn modelId="{CDAEF86F-A369-45CC-893B-8D47BEB90088}" type="presParOf" srcId="{8BB0A5C1-6596-40D5-927A-0273B9B355AB}" destId="{087CF602-AC83-4A44-A58B-E9B58AF83749}" srcOrd="2" destOrd="0" presId="urn:microsoft.com/office/officeart/2016/7/layout/BasicTimeline#2"/>
    <dgm:cxn modelId="{3DCC629F-D257-4F9D-AE80-041E6A2340A0}" type="presParOf" srcId="{8BB0A5C1-6596-40D5-927A-0273B9B355AB}" destId="{39481EB3-33B0-4903-9BB2-7806024EC1A8}" srcOrd="3" destOrd="0" presId="urn:microsoft.com/office/officeart/2016/7/layout/BasicTimeline#2"/>
    <dgm:cxn modelId="{7B2570DB-3EAE-4718-824D-ADC449CC0752}" type="presParOf" srcId="{8BB0A5C1-6596-40D5-927A-0273B9B355AB}" destId="{8FF73369-380C-4139-8831-18DE84DDBF21}" srcOrd="4" destOrd="0" presId="urn:microsoft.com/office/officeart/2016/7/layout/BasicTimeline#2"/>
    <dgm:cxn modelId="{12A37AC0-262A-40B2-A06D-DCD502D93305}" type="presParOf" srcId="{8BB0A5C1-6596-40D5-927A-0273B9B355AB}" destId="{29AB771F-A6BA-4A63-BBFE-BA923A6D3D74}" srcOrd="5" destOrd="0" presId="urn:microsoft.com/office/officeart/2016/7/layout/BasicTimeline#2"/>
    <dgm:cxn modelId="{CE960860-36C1-481C-8C26-0E6CCF07E6C0}" type="presParOf" srcId="{99B15EEA-107D-4F6B-9A64-9038FE0D5884}" destId="{0167D4A1-0F5A-4662-8851-E609F2C6609B}" srcOrd="3" destOrd="0" presId="urn:microsoft.com/office/officeart/2016/7/layout/BasicTimeline#2"/>
    <dgm:cxn modelId="{2E112A86-C6B3-44B1-BBF0-F01B189C78E2}" type="presParOf" srcId="{99B15EEA-107D-4F6B-9A64-9038FE0D5884}" destId="{850B8EFC-BCC6-4CC3-8176-9A6164AB293E}" srcOrd="4" destOrd="0" presId="urn:microsoft.com/office/officeart/2016/7/layout/BasicTimeline#2"/>
    <dgm:cxn modelId="{7CBD5F6C-0C83-4C5F-A9C3-E733CB8A44E7}" type="presParOf" srcId="{850B8EFC-BCC6-4CC3-8176-9A6164AB293E}" destId="{8A46C5C6-5DEC-4BB4-A067-1503EA378C62}" srcOrd="0" destOrd="0" presId="urn:microsoft.com/office/officeart/2016/7/layout/BasicTimeline#2"/>
    <dgm:cxn modelId="{48F28E39-31B5-41B7-A84C-ED93203B3B8C}" type="presParOf" srcId="{850B8EFC-BCC6-4CC3-8176-9A6164AB293E}" destId="{39C46977-0252-4CBE-8969-583066E313E3}" srcOrd="1" destOrd="0" presId="urn:microsoft.com/office/officeart/2016/7/layout/BasicTimeline#2"/>
    <dgm:cxn modelId="{5B05068A-831D-4B23-9646-F1BCF1A60073}" type="presParOf" srcId="{850B8EFC-BCC6-4CC3-8176-9A6164AB293E}" destId="{7C098C56-84F0-421A-8B9D-96104DC947E4}" srcOrd="2" destOrd="0" presId="urn:microsoft.com/office/officeart/2016/7/layout/BasicTimeline#2"/>
    <dgm:cxn modelId="{6F08CB80-C195-4CA9-A06F-F9FB335BB41E}" type="presParOf" srcId="{850B8EFC-BCC6-4CC3-8176-9A6164AB293E}" destId="{5653A283-6AF3-4C9B-B77A-193A127C78A7}" srcOrd="3" destOrd="0" presId="urn:microsoft.com/office/officeart/2016/7/layout/BasicTimeline#2"/>
    <dgm:cxn modelId="{1CCD986C-10B4-45EE-8C71-79935EC86791}" type="presParOf" srcId="{850B8EFC-BCC6-4CC3-8176-9A6164AB293E}" destId="{7F3E9C62-3947-4771-90EC-B97106CD8A08}" srcOrd="4" destOrd="0" presId="urn:microsoft.com/office/officeart/2016/7/layout/BasicTimeline#2"/>
    <dgm:cxn modelId="{F380E2D0-7437-43AA-8A39-6F3C9A9CE0C7}" type="presParOf" srcId="{850B8EFC-BCC6-4CC3-8176-9A6164AB293E}" destId="{DC0FB551-49A8-4CED-ADCD-099C619C96DD}" srcOrd="5" destOrd="0" presId="urn:microsoft.com/office/officeart/2016/7/layout/BasicTimeline#2"/>
    <dgm:cxn modelId="{A2DEB546-6233-4D99-8F96-DE180CBA1556}" type="presParOf" srcId="{99B15EEA-107D-4F6B-9A64-9038FE0D5884}" destId="{B8796D0B-B68D-482A-BFA4-3A696B8DFCEF}" srcOrd="5" destOrd="0" presId="urn:microsoft.com/office/officeart/2016/7/layout/BasicTimeline#2"/>
    <dgm:cxn modelId="{7FF7C7AE-6451-4090-A7D3-87F11280A77C}" type="presParOf" srcId="{99B15EEA-107D-4F6B-9A64-9038FE0D5884}" destId="{377BE01C-39A0-4926-8C58-E12204BFBAD8}" srcOrd="6" destOrd="0" presId="urn:microsoft.com/office/officeart/2016/7/layout/BasicTimeline#2"/>
    <dgm:cxn modelId="{C6446D7F-8805-4F60-8167-38A77A902FFE}" type="presParOf" srcId="{377BE01C-39A0-4926-8C58-E12204BFBAD8}" destId="{711E6A46-8B0C-4AA1-B312-8DC306817154}" srcOrd="0" destOrd="0" presId="urn:microsoft.com/office/officeart/2016/7/layout/BasicTimeline#2"/>
    <dgm:cxn modelId="{CF565FB5-D5C1-4CD7-9AFC-5A97E57C6A5C}" type="presParOf" srcId="{377BE01C-39A0-4926-8C58-E12204BFBAD8}" destId="{A73CB8F7-4EC2-49BB-92A6-536CC0F3CBB5}" srcOrd="1" destOrd="0" presId="urn:microsoft.com/office/officeart/2016/7/layout/BasicTimeline#2"/>
    <dgm:cxn modelId="{6491F538-97A4-40C2-A80D-B7C400DA6F55}" type="presParOf" srcId="{377BE01C-39A0-4926-8C58-E12204BFBAD8}" destId="{461EBD16-6EFA-44F4-A2BA-615021A4EEDC}" srcOrd="2" destOrd="0" presId="urn:microsoft.com/office/officeart/2016/7/layout/BasicTimeline#2"/>
    <dgm:cxn modelId="{F6D7A115-BFD0-452A-AEF3-2D1808CB77D1}" type="presParOf" srcId="{377BE01C-39A0-4926-8C58-E12204BFBAD8}" destId="{B5BDE7BD-B6A8-4EFF-954C-379A20AE16A6}" srcOrd="3" destOrd="0" presId="urn:microsoft.com/office/officeart/2016/7/layout/BasicTimeline#2"/>
    <dgm:cxn modelId="{B9DA7E51-D921-4772-9013-B3AFDD87BFF1}" type="presParOf" srcId="{377BE01C-39A0-4926-8C58-E12204BFBAD8}" destId="{8DC5C452-353D-4AE5-8BF8-80D320995E1F}" srcOrd="4" destOrd="0" presId="urn:microsoft.com/office/officeart/2016/7/layout/BasicTimeline#2"/>
    <dgm:cxn modelId="{E7186BB0-17BD-42A2-B227-7C304D345276}" type="presParOf" srcId="{377BE01C-39A0-4926-8C58-E12204BFBAD8}" destId="{D8E12C48-DFC7-4361-9B9C-6081A5CF4AF8}" srcOrd="5" destOrd="0" presId="urn:microsoft.com/office/officeart/2016/7/layout/BasicTimeline#2"/>
    <dgm:cxn modelId="{AB6CE428-4FC9-4FA9-BD6E-25404196B4FB}" type="presParOf" srcId="{99B15EEA-107D-4F6B-9A64-9038FE0D5884}" destId="{F4256052-1113-4B74-B3D0-2A7F78486E4F}" srcOrd="7" destOrd="0" presId="urn:microsoft.com/office/officeart/2016/7/layout/BasicTimeline#2"/>
    <dgm:cxn modelId="{704F8C9D-BBAF-4709-AE5E-D40F8BF85F85}" type="presParOf" srcId="{99B15EEA-107D-4F6B-9A64-9038FE0D5884}" destId="{934657BC-EDC6-4540-BB26-3F5B8D48331A}" srcOrd="8" destOrd="0" presId="urn:microsoft.com/office/officeart/2016/7/layout/BasicTimeline#2"/>
    <dgm:cxn modelId="{8D457294-31F1-46C8-A842-9C6D00ADC251}" type="presParOf" srcId="{934657BC-EDC6-4540-BB26-3F5B8D48331A}" destId="{EE9E5E51-EE9E-468B-8A6F-561983E580B6}" srcOrd="0" destOrd="0" presId="urn:microsoft.com/office/officeart/2016/7/layout/BasicTimeline#2"/>
    <dgm:cxn modelId="{C5F61256-49DA-467C-A5CF-4BF323B07E99}" type="presParOf" srcId="{934657BC-EDC6-4540-BB26-3F5B8D48331A}" destId="{98C4FC6E-8593-49BF-943F-BD3D8B8F01C9}" srcOrd="1" destOrd="0" presId="urn:microsoft.com/office/officeart/2016/7/layout/BasicTimeline#2"/>
    <dgm:cxn modelId="{958E5F8B-AF80-4B29-B0BC-9B1F321AFDF3}" type="presParOf" srcId="{934657BC-EDC6-4540-BB26-3F5B8D48331A}" destId="{D38F022D-1ACD-4577-9009-D2A11F4B54C3}" srcOrd="2" destOrd="0" presId="urn:microsoft.com/office/officeart/2016/7/layout/BasicTimeline#2"/>
    <dgm:cxn modelId="{61EECBC3-6A4D-4989-81F2-C35F5674BDA8}" type="presParOf" srcId="{934657BC-EDC6-4540-BB26-3F5B8D48331A}" destId="{3906B900-066B-429C-AF15-A0BEB8A2AE9F}" srcOrd="3" destOrd="0" presId="urn:microsoft.com/office/officeart/2016/7/layout/BasicTimeline#2"/>
    <dgm:cxn modelId="{B0A7168A-5895-4EFD-BE3A-3B39A3C612A2}" type="presParOf" srcId="{934657BC-EDC6-4540-BB26-3F5B8D48331A}" destId="{B17A258B-FAAC-4F53-ABB2-AFA3F4071AED}" srcOrd="4" destOrd="0" presId="urn:microsoft.com/office/officeart/2016/7/layout/BasicTimeline#2"/>
    <dgm:cxn modelId="{791595E7-1CFB-4999-BD11-826DBE20FDAB}" type="presParOf" srcId="{934657BC-EDC6-4540-BB26-3F5B8D48331A}" destId="{79933558-7D82-4DC9-90A5-30634917A24E}" srcOrd="5" destOrd="0" presId="urn:microsoft.com/office/officeart/2016/7/layout/Basic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2DEA7-A7E1-41B5-980F-665FC2D08F58}">
      <dsp:nvSpPr>
        <dsp:cNvPr id="0" name=""/>
        <dsp:cNvSpPr/>
      </dsp:nvSpPr>
      <dsp:spPr>
        <a:xfrm>
          <a:off x="-3604702" y="-553957"/>
          <a:ext cx="4297203" cy="4297203"/>
        </a:xfrm>
        <a:prstGeom prst="blockArc">
          <a:avLst>
            <a:gd name="adj1" fmla="val 18900000"/>
            <a:gd name="adj2" fmla="val 2700000"/>
            <a:gd name="adj3" fmla="val 503"/>
          </a:avLst>
        </a:prstGeom>
        <a:noFill/>
        <a:ln w="12700" cap="flat"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C09A62-B450-4EA1-94C8-3BFBCD5AFC43}">
      <dsp:nvSpPr>
        <dsp:cNvPr id="0" name=""/>
        <dsp:cNvSpPr/>
      </dsp:nvSpPr>
      <dsp:spPr>
        <a:xfrm>
          <a:off x="445313" y="318928"/>
          <a:ext cx="7487327" cy="637857"/>
        </a:xfrm>
        <a:prstGeom prst="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629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Less Education</a:t>
          </a:r>
        </a:p>
      </dsp:txBody>
      <dsp:txXfrm>
        <a:off x="445313" y="318928"/>
        <a:ext cx="7487327" cy="637857"/>
      </dsp:txXfrm>
    </dsp:sp>
    <dsp:sp modelId="{33B1DF3D-C014-46BA-AEFE-267546F432CB}">
      <dsp:nvSpPr>
        <dsp:cNvPr id="0" name=""/>
        <dsp:cNvSpPr/>
      </dsp:nvSpPr>
      <dsp:spPr>
        <a:xfrm>
          <a:off x="46652" y="239196"/>
          <a:ext cx="797322" cy="797322"/>
        </a:xfrm>
        <a:prstGeom prst="ellipse">
          <a:avLst/>
        </a:prstGeom>
        <a:solidFill>
          <a:schemeClr val="lt1">
            <a:hueOff val="0"/>
            <a:satOff val="0"/>
            <a:lumOff val="0"/>
            <a:alphaOff val="0"/>
          </a:schemeClr>
        </a:solidFill>
        <a:ln w="12700"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AD1E61-EAD5-42F9-8A04-DE022F0005B3}">
      <dsp:nvSpPr>
        <dsp:cNvPr id="0" name=""/>
        <dsp:cNvSpPr/>
      </dsp:nvSpPr>
      <dsp:spPr>
        <a:xfrm>
          <a:off x="677175" y="1275715"/>
          <a:ext cx="7255466" cy="637857"/>
        </a:xfrm>
        <a:prstGeom prst="rect">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6299"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i="0" kern="1200" dirty="0"/>
            <a:t>Less Use of Modern Farming Equipment</a:t>
          </a:r>
          <a:endParaRPr lang="en-US" sz="2200" kern="1200" dirty="0"/>
        </a:p>
      </dsp:txBody>
      <dsp:txXfrm>
        <a:off x="677175" y="1275715"/>
        <a:ext cx="7255466" cy="637857"/>
      </dsp:txXfrm>
    </dsp:sp>
    <dsp:sp modelId="{C03B9BA5-250B-4E4D-8C0C-31845CFBF4E0}">
      <dsp:nvSpPr>
        <dsp:cNvPr id="0" name=""/>
        <dsp:cNvSpPr/>
      </dsp:nvSpPr>
      <dsp:spPr>
        <a:xfrm>
          <a:off x="278514" y="1195983"/>
          <a:ext cx="797322" cy="797322"/>
        </a:xfrm>
        <a:prstGeom prst="ellipse">
          <a:avLst/>
        </a:prstGeom>
        <a:solidFill>
          <a:schemeClr val="lt1">
            <a:hueOff val="0"/>
            <a:satOff val="0"/>
            <a:lumOff val="0"/>
            <a:alphaOff val="0"/>
          </a:schemeClr>
        </a:solidFill>
        <a:ln w="12700" cap="flat" cmpd="sng" algn="ctr">
          <a:solidFill>
            <a:schemeClr val="accent4">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67B2DBE2-C1D5-4595-951D-9DCF16573BF8}">
      <dsp:nvSpPr>
        <dsp:cNvPr id="0" name=""/>
        <dsp:cNvSpPr/>
      </dsp:nvSpPr>
      <dsp:spPr>
        <a:xfrm>
          <a:off x="445313" y="2232501"/>
          <a:ext cx="7487327" cy="637857"/>
        </a:xfrm>
        <a:prstGeom prst="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6299"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i="0" kern="1200" dirty="0"/>
            <a:t>Over Dependence on Traditional Crops</a:t>
          </a:r>
          <a:endParaRPr lang="en-US" sz="2200" kern="1200" dirty="0"/>
        </a:p>
      </dsp:txBody>
      <dsp:txXfrm>
        <a:off x="445313" y="2232501"/>
        <a:ext cx="7487327" cy="637857"/>
      </dsp:txXfrm>
    </dsp:sp>
    <dsp:sp modelId="{99013A0D-DE2D-4C0A-B78D-11F68610AE20}">
      <dsp:nvSpPr>
        <dsp:cNvPr id="0" name=""/>
        <dsp:cNvSpPr/>
      </dsp:nvSpPr>
      <dsp:spPr>
        <a:xfrm>
          <a:off x="46652" y="2152769"/>
          <a:ext cx="797322" cy="797322"/>
        </a:xfrm>
        <a:prstGeom prst="ellipse">
          <a:avLst/>
        </a:prstGeom>
        <a:solidFill>
          <a:schemeClr val="lt1">
            <a:hueOff val="0"/>
            <a:satOff val="0"/>
            <a:lumOff val="0"/>
            <a:alphaOff val="0"/>
          </a:schemeClr>
        </a:solidFill>
        <a:ln w="12700" cap="flat" cmpd="sng" algn="ctr">
          <a:solidFill>
            <a:schemeClr val="accent4">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F8405-4880-46B5-8609-BEDF284D5B0A}">
      <dsp:nvSpPr>
        <dsp:cNvPr id="0" name=""/>
        <dsp:cNvSpPr/>
      </dsp:nvSpPr>
      <dsp:spPr>
        <a:xfrm>
          <a:off x="0" y="1825625"/>
          <a:ext cx="9566275" cy="0"/>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E215639-C28E-4290-8393-C655BDDD29E3}">
      <dsp:nvSpPr>
        <dsp:cNvPr id="0" name=""/>
        <dsp:cNvSpPr/>
      </dsp:nvSpPr>
      <dsp:spPr>
        <a:xfrm>
          <a:off x="1449421"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01CB5C3-DB5B-4A88-BB73-10E60F225231}">
      <dsp:nvSpPr>
        <dsp:cNvPr id="0" name=""/>
        <dsp:cNvSpPr/>
      </dsp:nvSpPr>
      <dsp:spPr>
        <a:xfrm>
          <a:off x="1422037"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6E8071-2423-4668-B0FB-EAE2DE753061}">
      <dsp:nvSpPr>
        <dsp:cNvPr id="0" name=""/>
        <dsp:cNvSpPr/>
      </dsp:nvSpPr>
      <dsp:spPr>
        <a:xfrm>
          <a:off x="13552"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To start a presentation, go to the Slide Show tab, and select From Beginning.</a:t>
          </a:r>
        </a:p>
      </dsp:txBody>
      <dsp:txXfrm>
        <a:off x="45983" y="499962"/>
        <a:ext cx="2806877" cy="599494"/>
      </dsp:txXfrm>
    </dsp:sp>
    <dsp:sp modelId="{758D5B13-38AE-45F7-98C4-09EB759BE6CE}">
      <dsp:nvSpPr>
        <dsp:cNvPr id="0" name=""/>
        <dsp:cNvSpPr/>
      </dsp:nvSpPr>
      <dsp:spPr>
        <a:xfrm>
          <a:off x="185856"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Font typeface="Symbol" panose="05050102010706020507" pitchFamily="18" charset="2"/>
            <a:buNone/>
          </a:pPr>
          <a:r>
            <a:rPr lang="en-US" sz="1100" kern="1200" dirty="0"/>
            <a:t>Title</a:t>
          </a:r>
        </a:p>
      </dsp:txBody>
      <dsp:txXfrm>
        <a:off x="185856" y="1960721"/>
        <a:ext cx="2527130" cy="412591"/>
      </dsp:txXfrm>
    </dsp:sp>
    <dsp:sp modelId="{122817D5-8222-4C8D-9729-70B4365EB01A}">
      <dsp:nvSpPr>
        <dsp:cNvPr id="0" name=""/>
        <dsp:cNvSpPr/>
      </dsp:nvSpPr>
      <dsp:spPr>
        <a:xfrm>
          <a:off x="3151558" y="1824529"/>
          <a:ext cx="0" cy="694944"/>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6FD36D6-EC3B-4163-A4D8-7BE7BD0D5488}">
      <dsp:nvSpPr>
        <dsp:cNvPr id="0" name=""/>
        <dsp:cNvSpPr/>
      </dsp:nvSpPr>
      <dsp:spPr>
        <a:xfrm>
          <a:off x="3124126" y="1797700"/>
          <a:ext cx="54864" cy="54864"/>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81EB3-33B0-4903-9BB2-7806024EC1A8}">
      <dsp:nvSpPr>
        <dsp:cNvPr id="0" name=""/>
        <dsp:cNvSpPr/>
      </dsp:nvSpPr>
      <dsp:spPr>
        <a:xfrm>
          <a:off x="1713191" y="2517885"/>
          <a:ext cx="2876735" cy="11338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To display Presenter view, in Slide Show view, on the control bar at the bottom left select the three dots, and then Show Presenter View.</a:t>
          </a:r>
        </a:p>
      </dsp:txBody>
      <dsp:txXfrm>
        <a:off x="1768541" y="2573235"/>
        <a:ext cx="2766035" cy="1023156"/>
      </dsp:txXfrm>
    </dsp:sp>
    <dsp:sp modelId="{8FF73369-380C-4139-8831-18DE84DDBF21}">
      <dsp:nvSpPr>
        <dsp:cNvPr id="0" name=""/>
        <dsp:cNvSpPr/>
      </dsp:nvSpPr>
      <dsp:spPr>
        <a:xfrm>
          <a:off x="1853963" y="1277445"/>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488950">
            <a:lnSpc>
              <a:spcPct val="90000"/>
            </a:lnSpc>
            <a:spcBef>
              <a:spcPct val="0"/>
            </a:spcBef>
            <a:spcAft>
              <a:spcPct val="35000"/>
            </a:spcAft>
            <a:buFont typeface="Symbol" panose="05050102010706020507" pitchFamily="18" charset="2"/>
            <a:buNone/>
          </a:pPr>
          <a:endParaRPr lang="en-US" sz="1100" kern="1200" dirty="0"/>
        </a:p>
      </dsp:txBody>
      <dsp:txXfrm>
        <a:off x="1853963" y="1277445"/>
        <a:ext cx="2527130" cy="412591"/>
      </dsp:txXfrm>
    </dsp:sp>
    <dsp:sp modelId="{39C46977-0252-4CBE-8969-583066E313E3}">
      <dsp:nvSpPr>
        <dsp:cNvPr id="0" name=""/>
        <dsp:cNvSpPr/>
      </dsp:nvSpPr>
      <dsp:spPr>
        <a:xfrm>
          <a:off x="4785635"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A46C5C6-5DEC-4BB4-A067-1503EA378C62}">
      <dsp:nvSpPr>
        <dsp:cNvPr id="0" name=""/>
        <dsp:cNvSpPr/>
      </dsp:nvSpPr>
      <dsp:spPr>
        <a:xfrm>
          <a:off x="4758251"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3A283-6AF3-4C9B-B77A-193A127C78A7}">
      <dsp:nvSpPr>
        <dsp:cNvPr id="0" name=""/>
        <dsp:cNvSpPr/>
      </dsp:nvSpPr>
      <dsp:spPr>
        <a:xfrm>
          <a:off x="3349766" y="467531"/>
          <a:ext cx="2871739"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None/>
          </a:pPr>
          <a:r>
            <a:rPr lang="en-US" sz="1100" kern="1200" dirty="0"/>
            <a:t>The Notes pane is a box that appears below each slide. Tap it to add notes.</a:t>
          </a:r>
        </a:p>
      </dsp:txBody>
      <dsp:txXfrm>
        <a:off x="3382197" y="499962"/>
        <a:ext cx="2806877" cy="599494"/>
      </dsp:txXfrm>
    </dsp:sp>
    <dsp:sp modelId="{7F3E9C62-3947-4771-90EC-B97106CD8A08}">
      <dsp:nvSpPr>
        <dsp:cNvPr id="0" name=""/>
        <dsp:cNvSpPr/>
      </dsp:nvSpPr>
      <dsp:spPr>
        <a:xfrm>
          <a:off x="3522070"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None/>
          </a:pPr>
          <a:r>
            <a:rPr lang="en-US" sz="1100" kern="1200" dirty="0"/>
            <a:t>Title</a:t>
          </a:r>
        </a:p>
      </dsp:txBody>
      <dsp:txXfrm>
        <a:off x="3522070" y="1960721"/>
        <a:ext cx="2527130" cy="412591"/>
      </dsp:txXfrm>
    </dsp:sp>
    <dsp:sp modelId="{A73CB8F7-4EC2-49BB-92A6-536CC0F3CBB5}">
      <dsp:nvSpPr>
        <dsp:cNvPr id="0" name=""/>
        <dsp:cNvSpPr/>
      </dsp:nvSpPr>
      <dsp:spPr>
        <a:xfrm>
          <a:off x="6451244" y="1825625"/>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11E6A46-8B0C-4AA1-B312-8DC306817154}">
      <dsp:nvSpPr>
        <dsp:cNvPr id="0" name=""/>
        <dsp:cNvSpPr/>
      </dsp:nvSpPr>
      <dsp:spPr>
        <a:xfrm>
          <a:off x="6423860"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BDE7BD-B6A8-4EFF-954C-379A20AE16A6}">
      <dsp:nvSpPr>
        <dsp:cNvPr id="0" name=""/>
        <dsp:cNvSpPr/>
      </dsp:nvSpPr>
      <dsp:spPr>
        <a:xfrm>
          <a:off x="5015375" y="2519362"/>
          <a:ext cx="2871739" cy="940161"/>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None/>
          </a:pPr>
          <a:r>
            <a:rPr lang="en-US" sz="1100" kern="1200" dirty="0"/>
            <a:t>During your presentation, the speaker notes are visible on your monitor, but aren't visible to the audience.</a:t>
          </a:r>
        </a:p>
      </dsp:txBody>
      <dsp:txXfrm>
        <a:off x="5061270" y="2565257"/>
        <a:ext cx="2779949" cy="848371"/>
      </dsp:txXfrm>
    </dsp:sp>
    <dsp:sp modelId="{8DC5C452-353D-4AE5-8BF8-80D320995E1F}">
      <dsp:nvSpPr>
        <dsp:cNvPr id="0" name=""/>
        <dsp:cNvSpPr/>
      </dsp:nvSpPr>
      <dsp:spPr>
        <a:xfrm>
          <a:off x="5187679" y="1277937"/>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488950">
            <a:lnSpc>
              <a:spcPct val="90000"/>
            </a:lnSpc>
            <a:spcBef>
              <a:spcPct val="0"/>
            </a:spcBef>
            <a:spcAft>
              <a:spcPct val="35000"/>
            </a:spcAft>
            <a:buNone/>
          </a:pPr>
          <a:endParaRPr lang="en-US" sz="1100" kern="1200" dirty="0"/>
        </a:p>
      </dsp:txBody>
      <dsp:txXfrm>
        <a:off x="5187679" y="1277937"/>
        <a:ext cx="2527130" cy="412591"/>
      </dsp:txXfrm>
    </dsp:sp>
    <dsp:sp modelId="{98C4FC6E-8593-49BF-943F-BD3D8B8F01C9}">
      <dsp:nvSpPr>
        <dsp:cNvPr id="0" name=""/>
        <dsp:cNvSpPr/>
      </dsp:nvSpPr>
      <dsp:spPr>
        <a:xfrm>
          <a:off x="8116853"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9E5E51-EE9E-468B-8A6F-561983E580B6}">
      <dsp:nvSpPr>
        <dsp:cNvPr id="0" name=""/>
        <dsp:cNvSpPr/>
      </dsp:nvSpPr>
      <dsp:spPr>
        <a:xfrm>
          <a:off x="8089468"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6B900-066B-429C-AF15-A0BEB8A2AE9F}">
      <dsp:nvSpPr>
        <dsp:cNvPr id="0" name=""/>
        <dsp:cNvSpPr/>
      </dsp:nvSpPr>
      <dsp:spPr>
        <a:xfrm>
          <a:off x="6680983" y="0"/>
          <a:ext cx="2871739" cy="113188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54" tIns="50654" rIns="50654" bIns="50654" numCol="1" spcCol="1270" anchor="ctr" anchorCtr="0">
          <a:noAutofit/>
        </a:bodyPr>
        <a:lstStyle/>
        <a:p>
          <a:pPr marL="0" lvl="0" indent="0" algn="l" defTabSz="488950">
            <a:lnSpc>
              <a:spcPct val="90000"/>
            </a:lnSpc>
            <a:spcBef>
              <a:spcPct val="0"/>
            </a:spcBef>
            <a:spcAft>
              <a:spcPct val="35000"/>
            </a:spcAft>
            <a:buFont typeface="Symbol" panose="05050102010706020507" pitchFamily="18" charset="2"/>
            <a:buNone/>
          </a:pPr>
          <a:r>
            <a:rPr lang="en-US" sz="1100" kern="1200" dirty="0"/>
            <a:t>If you don’t see the Notes pane or it is completely minimized, click Notes on the task bar across the bottom of the PowerPoint window.</a:t>
          </a:r>
        </a:p>
      </dsp:txBody>
      <dsp:txXfrm>
        <a:off x="6736237" y="55254"/>
        <a:ext cx="2761231" cy="1021379"/>
      </dsp:txXfrm>
    </dsp:sp>
    <dsp:sp modelId="{B17A258B-FAAC-4F53-ABB2-AFA3F4071AED}">
      <dsp:nvSpPr>
        <dsp:cNvPr id="0" name=""/>
        <dsp:cNvSpPr/>
      </dsp:nvSpPr>
      <dsp:spPr>
        <a:xfrm>
          <a:off x="6853288" y="1960721"/>
          <a:ext cx="2527130"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488950">
            <a:lnSpc>
              <a:spcPct val="90000"/>
            </a:lnSpc>
            <a:spcBef>
              <a:spcPct val="0"/>
            </a:spcBef>
            <a:spcAft>
              <a:spcPct val="35000"/>
            </a:spcAft>
            <a:buNone/>
          </a:pPr>
          <a:r>
            <a:rPr lang="en-US" sz="1100" kern="1200" dirty="0"/>
            <a:t>Title</a:t>
          </a:r>
        </a:p>
      </dsp:txBody>
      <dsp:txXfrm>
        <a:off x="6853288" y="1960721"/>
        <a:ext cx="2527130" cy="41259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6/7/layout/BasicTimeline#2">
  <dgm:title val="Basic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dgm:constr type="h" for="ch" forName="L2TextContainer" refType="h" fact="0.17"/>
                <dgm:constr type="h" for="ch" forName="L2TextContainer" refType="h" op="lte" fact="0.31"/>
                <dgm:constr type="b" for="ch" forName="L2TextContainer" refType="h" fact="0.31"/>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4"/>
                <dgm:constr type="h" for="ch" forName="FlexibleEmptyPlaceHolder" refType="h" op="gte" fact="0.005"/>
                <dgm:constr type="t" for="ch" forName="FlexibleEmptyPlaceHolder" refType="h" fact="0"/>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4"/>
                <dgm:constr type="h" for="ch" forName="FlexibleEmptyPlaceHolder" refType="h" op="gte" fact="0.005"/>
                <dgm:constr type="b" for="ch" forName="FlexibleEmptyPlaceHolder" refType="h"/>
                <dgm:constr type="w" for="ch" forName="L1TextContainer" refType="w" fact="0.88"/>
                <dgm:constr type="l" for="ch" forName="L1TextContainer" refType="w" fact="0.06"/>
                <dgm:constr type="t" for="ch" forName="L1TextContainer" refType="h" fact="0.35"/>
                <dgm:constr type="h" for="ch" forName="L1TextContainer" refType="h" fact="0.113"/>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dgm:constr type="h" for="ch" forName="L2TextContainer" refType="h" fact="0.17"/>
                <dgm:constr type="h" for="ch" forName="L2TextContainer" refType="h" op="lte" fact="0.31"/>
                <dgm:constr type="t" for="ch" forName="L2TextContainer" refType="h" fact="0.69"/>
              </dgm:constrLst>
            </dgm:else>
          </dgm:choose>
          <dgm:layoutNode name="ConnectorPoint" styleLbl="alignNode1" moveWith="L2TextContainer">
            <dgm:alg type="sp"/>
            <dgm:shape xmlns:r="http://schemas.openxmlformats.org/officeDocument/2006/relationships" type="ellipse" r:blip="" zOrderOff="1">
              <dgm:adjLst/>
            </dgm:shape>
            <dgm:presOf/>
            <dgm:constrLst/>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w" fact="0.05"/>
              <dgm:constr type="rMarg" refType="w" fact="0.05"/>
              <dgm:constr type="tMarg" refType="w" fact="0.05"/>
              <dgm:constr type="bMarg" refType="w" fact="0.05"/>
            </dgm:constrLst>
            <dgm:ruleLst>
              <dgm:rule type="primFontSz" val="11" fact="NaN" max="NaN"/>
              <dgm:rule type="h" val="INF"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6/10/2022</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6/10/2022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44705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4</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5</a:t>
            </a:fld>
            <a:endParaRPr lang="en-US" dirty="0"/>
          </a:p>
        </p:txBody>
      </p:sp>
    </p:spTree>
    <p:extLst>
      <p:ext uri="{BB962C8B-B14F-4D97-AF65-F5344CB8AC3E}">
        <p14:creationId xmlns:p14="http://schemas.microsoft.com/office/powerpoint/2010/main" val="403628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12</a:t>
            </a:fld>
            <a:endParaRPr lang="en-US" dirty="0"/>
          </a:p>
        </p:txBody>
      </p:sp>
    </p:spTree>
    <p:extLst>
      <p:ext uri="{BB962C8B-B14F-4D97-AF65-F5344CB8AC3E}">
        <p14:creationId xmlns:p14="http://schemas.microsoft.com/office/powerpoint/2010/main" val="286511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dirty="0"/>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dirty="0"/>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dirty="0"/>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dirty="0"/>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dirty="0"/>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dirty="0"/>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dirty="0"/>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t>Click icon to add picture</a:t>
            </a:r>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dirty="0"/>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eg"/><Relationship Id="rId7" Type="http://schemas.openxmlformats.org/officeDocument/2006/relationships/diagramColors" Target="../diagrams/colors1.xml"/><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13" r="13"/>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6911975" y="1695450"/>
            <a:ext cx="4452938" cy="4029075"/>
          </a:xfrm>
        </p:spPr>
        <p:txBody>
          <a:bodyPr/>
          <a:lstStyle/>
          <a:p>
            <a:r>
              <a:rPr lang="en-US" dirty="0"/>
              <a:t>AI Farming </a:t>
            </a:r>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7545417" y="4452155"/>
            <a:ext cx="3246438" cy="620588"/>
          </a:xfrm>
        </p:spPr>
        <p:txBody>
          <a:bodyPr/>
          <a:lstStyle/>
          <a:p>
            <a:r>
              <a:rPr lang="en-US" dirty="0"/>
              <a:t>By @Kanajariya Brothers</a:t>
            </a:r>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6656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ctor spraying crops">
            <a:extLst>
              <a:ext uri="{FF2B5EF4-FFF2-40B4-BE49-F238E27FC236}">
                <a16:creationId xmlns:a16="http://schemas.microsoft.com/office/drawing/2014/main" id="{B6FA7EB5-838C-4ADB-86C6-65BB632442DD}"/>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141" r="141"/>
          <a:stretch/>
        </p:blipFill>
        <p:spPr/>
      </p:pic>
      <p:sp>
        <p:nvSpPr>
          <p:cNvPr id="7" name="Title 6">
            <a:extLst>
              <a:ext uri="{FF2B5EF4-FFF2-40B4-BE49-F238E27FC236}">
                <a16:creationId xmlns:a16="http://schemas.microsoft.com/office/drawing/2014/main" id="{8704D84A-3F7A-49C8-A8B9-6A4EA94A4CD3}"/>
              </a:ext>
            </a:extLst>
          </p:cNvPr>
          <p:cNvSpPr>
            <a:spLocks noGrp="1"/>
          </p:cNvSpPr>
          <p:nvPr>
            <p:ph type="title"/>
          </p:nvPr>
        </p:nvSpPr>
        <p:spPr/>
        <p:txBody>
          <a:bodyPr/>
          <a:lstStyle/>
          <a:p>
            <a:r>
              <a:rPr lang="en-US" dirty="0"/>
              <a:t>Three Content</a:t>
            </a:r>
          </a:p>
        </p:txBody>
      </p:sp>
      <p:sp>
        <p:nvSpPr>
          <p:cNvPr id="8" name="Text Placeholder 7">
            <a:extLst>
              <a:ext uri="{FF2B5EF4-FFF2-40B4-BE49-F238E27FC236}">
                <a16:creationId xmlns:a16="http://schemas.microsoft.com/office/drawing/2014/main" id="{BD45DDCE-0004-4A33-819C-C3B99A48D82C}"/>
              </a:ext>
            </a:extLst>
          </p:cNvPr>
          <p:cNvSpPr>
            <a:spLocks noGrp="1"/>
          </p:cNvSpPr>
          <p:nvPr>
            <p:ph type="body" idx="1"/>
          </p:nvPr>
        </p:nvSpPr>
        <p:spPr/>
        <p:txBody>
          <a:bodyPr/>
          <a:lstStyle/>
          <a:p>
            <a:r>
              <a:rPr lang="en-US" dirty="0"/>
              <a:t>Subtitle</a:t>
            </a:r>
          </a:p>
        </p:txBody>
      </p:sp>
      <p:sp>
        <p:nvSpPr>
          <p:cNvPr id="9" name="Content Placeholder 8">
            <a:extLst>
              <a:ext uri="{FF2B5EF4-FFF2-40B4-BE49-F238E27FC236}">
                <a16:creationId xmlns:a16="http://schemas.microsoft.com/office/drawing/2014/main" id="{F455A4A7-B76B-4CDB-BBED-9ABEFEDD0A1B}"/>
              </a:ext>
            </a:extLst>
          </p:cNvPr>
          <p:cNvSpPr>
            <a:spLocks noGrp="1"/>
          </p:cNvSpPr>
          <p:nvPr>
            <p:ph sz="half" idx="2"/>
          </p:nvPr>
        </p:nvSpPr>
        <p:spPr/>
        <p:txBody>
          <a:bodyPr>
            <a:no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10" name="Text Placeholder 9">
            <a:extLst>
              <a:ext uri="{FF2B5EF4-FFF2-40B4-BE49-F238E27FC236}">
                <a16:creationId xmlns:a16="http://schemas.microsoft.com/office/drawing/2014/main" id="{BB822712-F41D-432C-AFC4-10DD44077F7A}"/>
              </a:ext>
            </a:extLst>
          </p:cNvPr>
          <p:cNvSpPr>
            <a:spLocks noGrp="1"/>
          </p:cNvSpPr>
          <p:nvPr>
            <p:ph type="body" sz="quarter" idx="3"/>
          </p:nvPr>
        </p:nvSpPr>
        <p:spPr/>
        <p:txBody>
          <a:bodyPr/>
          <a:lstStyle/>
          <a:p>
            <a:r>
              <a:rPr lang="en-US" dirty="0"/>
              <a:t>Subtitle</a:t>
            </a:r>
          </a:p>
        </p:txBody>
      </p:sp>
      <p:sp>
        <p:nvSpPr>
          <p:cNvPr id="11" name="Content Placeholder 10">
            <a:extLst>
              <a:ext uri="{FF2B5EF4-FFF2-40B4-BE49-F238E27FC236}">
                <a16:creationId xmlns:a16="http://schemas.microsoft.com/office/drawing/2014/main" id="{41944000-ACD4-4CBB-831F-13CE672497FB}"/>
              </a:ext>
            </a:extLst>
          </p:cNvPr>
          <p:cNvSpPr>
            <a:spLocks noGrp="1"/>
          </p:cNvSpPr>
          <p:nvPr>
            <p:ph sz="quarter" idx="4"/>
          </p:nvPr>
        </p:nvSpPr>
        <p:spPr/>
        <p:txBody>
          <a:bodyPr>
            <a:noAutofit/>
          </a:bodyPr>
          <a:lstStyle/>
          <a:p>
            <a:r>
              <a:rPr lang="en-US" dirty="0"/>
              <a:t>Open the Design Ideas pane for instant slide makeovers. </a:t>
            </a:r>
          </a:p>
          <a:p>
            <a:r>
              <a:rPr lang="en-US" dirty="0"/>
              <a:t>When we have design ideas, we’ll show them to you right there.</a:t>
            </a:r>
          </a:p>
        </p:txBody>
      </p:sp>
      <p:sp>
        <p:nvSpPr>
          <p:cNvPr id="12" name="Text Placeholder 11">
            <a:extLst>
              <a:ext uri="{FF2B5EF4-FFF2-40B4-BE49-F238E27FC236}">
                <a16:creationId xmlns:a16="http://schemas.microsoft.com/office/drawing/2014/main" id="{8BE5F83C-97F5-4AC4-8154-A640ECD5EEDD}"/>
              </a:ext>
            </a:extLst>
          </p:cNvPr>
          <p:cNvSpPr>
            <a:spLocks noGrp="1"/>
          </p:cNvSpPr>
          <p:nvPr>
            <p:ph type="body" sz="quarter" idx="13"/>
          </p:nvPr>
        </p:nvSpPr>
        <p:spPr/>
        <p:txBody>
          <a:bodyPr/>
          <a:lstStyle/>
          <a:p>
            <a:r>
              <a:rPr lang="en-US" dirty="0"/>
              <a:t>Subtitle</a:t>
            </a:r>
          </a:p>
        </p:txBody>
      </p:sp>
      <p:sp>
        <p:nvSpPr>
          <p:cNvPr id="13" name="Content Placeholder 12">
            <a:extLst>
              <a:ext uri="{FF2B5EF4-FFF2-40B4-BE49-F238E27FC236}">
                <a16:creationId xmlns:a16="http://schemas.microsoft.com/office/drawing/2014/main" id="{C03D49FB-9E18-457E-A2FA-70EFCA648A93}"/>
              </a:ext>
            </a:extLst>
          </p:cNvPr>
          <p:cNvSpPr>
            <a:spLocks noGrp="1"/>
          </p:cNvSpPr>
          <p:nvPr>
            <p:ph sz="quarter" idx="14"/>
          </p:nvPr>
        </p:nvSpPr>
        <p:spPr/>
        <p:txBody>
          <a:bodyPr>
            <a:no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14" name="Footer Placeholder 13">
            <a:extLst>
              <a:ext uri="{FF2B5EF4-FFF2-40B4-BE49-F238E27FC236}">
                <a16:creationId xmlns:a16="http://schemas.microsoft.com/office/drawing/2014/main" id="{7FEF342F-327D-466E-B000-BC308AC3E836}"/>
              </a:ext>
            </a:extLst>
          </p:cNvPr>
          <p:cNvSpPr>
            <a:spLocks noGrp="1"/>
          </p:cNvSpPr>
          <p:nvPr>
            <p:ph type="ftr" sz="quarter" idx="11"/>
          </p:nvPr>
        </p:nvSpPr>
        <p:spPr/>
        <p:txBody>
          <a:bodyPr/>
          <a:lstStyle/>
          <a:p>
            <a:r>
              <a:rPr lang="en-US" dirty="0"/>
              <a:t>Sample Footer Text</a:t>
            </a:r>
          </a:p>
        </p:txBody>
      </p:sp>
      <p:sp>
        <p:nvSpPr>
          <p:cNvPr id="6" name="Date Placeholder 5">
            <a:extLst>
              <a:ext uri="{FF2B5EF4-FFF2-40B4-BE49-F238E27FC236}">
                <a16:creationId xmlns:a16="http://schemas.microsoft.com/office/drawing/2014/main" id="{986A8E2A-39B7-44F2-AD96-C1977B9094B0}"/>
              </a:ext>
            </a:extLst>
          </p:cNvPr>
          <p:cNvSpPr>
            <a:spLocks noGrp="1"/>
          </p:cNvSpPr>
          <p:nvPr>
            <p:ph type="dt" sz="half" idx="16"/>
          </p:nvPr>
        </p:nvSpPr>
        <p:spPr/>
        <p:txBody>
          <a:bodyPr/>
          <a:lstStyle/>
          <a:p>
            <a:r>
              <a:rPr lang="en-US" dirty="0"/>
              <a:t>2/3/20XX</a:t>
            </a:r>
          </a:p>
        </p:txBody>
      </p:sp>
      <p:sp>
        <p:nvSpPr>
          <p:cNvPr id="15" name="Slide Number Placeholder 14">
            <a:extLst>
              <a:ext uri="{FF2B5EF4-FFF2-40B4-BE49-F238E27FC236}">
                <a16:creationId xmlns:a16="http://schemas.microsoft.com/office/drawing/2014/main" id="{100ECBB1-546D-42D4-AF95-6AFB167C05F4}"/>
              </a:ext>
            </a:extLst>
          </p:cNvPr>
          <p:cNvSpPr>
            <a:spLocks noGrp="1"/>
          </p:cNvSpPr>
          <p:nvPr>
            <p:ph type="sldNum" sz="quarter" idx="12"/>
          </p:nvPr>
        </p:nvSpPr>
        <p:spPr/>
        <p:txBody>
          <a:bodyPr/>
          <a:lstStyle/>
          <a:p>
            <a:fld id="{FAEF9944-A4F6-4C59-AEBD-678D6480B8EA}" type="slidenum">
              <a:rPr lang="en-US" smtClean="0"/>
              <a:pPr/>
              <a:t>10</a:t>
            </a:fld>
            <a:endParaRPr lang="en-US" dirty="0"/>
          </a:p>
        </p:txBody>
      </p:sp>
    </p:spTree>
    <p:extLst>
      <p:ext uri="{BB962C8B-B14F-4D97-AF65-F5344CB8AC3E}">
        <p14:creationId xmlns:p14="http://schemas.microsoft.com/office/powerpoint/2010/main" val="2315519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a:lstStyle/>
          <a:p>
            <a:r>
              <a:rPr lang="en-US" dirty="0"/>
              <a:t>Summary</a:t>
            </a:r>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8"/>
            <a:ext cx="4744095" cy="3524306"/>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
        <p:nvSpPr>
          <p:cNvPr id="4" name="Footer Placeholder 3">
            <a:extLst>
              <a:ext uri="{FF2B5EF4-FFF2-40B4-BE49-F238E27FC236}">
                <a16:creationId xmlns:a16="http://schemas.microsoft.com/office/drawing/2014/main" id="{29DFCC6A-FE2A-445B-94A3-84942F50C5D5}"/>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5" name="Date Placeholder 4">
            <a:extLst>
              <a:ext uri="{FF2B5EF4-FFF2-40B4-BE49-F238E27FC236}">
                <a16:creationId xmlns:a16="http://schemas.microsoft.com/office/drawing/2014/main" id="{319CC2A2-2DA4-4408-834D-0EA6D6DE12D4}"/>
              </a:ext>
            </a:extLst>
          </p:cNvPr>
          <p:cNvSpPr>
            <a:spLocks noGrp="1"/>
          </p:cNvSpPr>
          <p:nvPr>
            <p:ph type="dt" sz="half" idx="10"/>
          </p:nvPr>
        </p:nvSpPr>
        <p:spPr>
          <a:xfrm>
            <a:off x="9293872" y="6172200"/>
            <a:ext cx="1404608" cy="455490"/>
          </a:xfrm>
        </p:spPr>
        <p:txBody>
          <a:bodyPr/>
          <a:lstStyle/>
          <a:p>
            <a:r>
              <a:rPr lang="en-US" dirty="0"/>
              <a:t>2/3/20XX</a:t>
            </a:r>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11</a:t>
            </a:fld>
            <a:endParaRPr lang="en-US" dirty="0"/>
          </a:p>
        </p:txBody>
      </p:sp>
    </p:spTree>
    <p:extLst>
      <p:ext uri="{BB962C8B-B14F-4D97-AF65-F5344CB8AC3E}">
        <p14:creationId xmlns:p14="http://schemas.microsoft.com/office/powerpoint/2010/main" val="3148179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124712" y="1346268"/>
            <a:ext cx="4632891" cy="3066706"/>
          </a:xfrm>
        </p:spPr>
        <p:txBody>
          <a:bodyPr anchor="b"/>
          <a:lstStyle/>
          <a:p>
            <a:r>
              <a:rPr lang="en-US" dirty="0"/>
              <a:t>Thank You</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1124712" y="4412974"/>
            <a:ext cx="4278738" cy="1576188"/>
          </a:xfrm>
        </p:spPr>
        <p:txBody>
          <a:bodyPr anchor="t">
            <a:normAutofit/>
          </a:bodyPr>
          <a:lstStyle/>
          <a:p>
            <a:r>
              <a:rPr lang="en-US" dirty="0"/>
              <a:t>Presenter Name</a:t>
            </a:r>
          </a:p>
          <a:p>
            <a:r>
              <a:rPr lang="en-US" dirty="0"/>
              <a:t>Email</a:t>
            </a:r>
          </a:p>
          <a:p>
            <a:r>
              <a:rPr lang="en-US" dirty="0"/>
              <a:t>Website</a:t>
            </a:r>
          </a:p>
        </p:txBody>
      </p:sp>
      <p:sp>
        <p:nvSpPr>
          <p:cNvPr id="5" name="Footer Placeholder 4">
            <a:extLst>
              <a:ext uri="{FF2B5EF4-FFF2-40B4-BE49-F238E27FC236}">
                <a16:creationId xmlns:a16="http://schemas.microsoft.com/office/drawing/2014/main" id="{2229815B-0184-4E8F-B571-C492B9071EE4}"/>
              </a:ext>
            </a:extLst>
          </p:cNvPr>
          <p:cNvSpPr>
            <a:spLocks noGrp="1"/>
          </p:cNvSpPr>
          <p:nvPr>
            <p:ph type="ftr" sz="quarter" idx="11"/>
          </p:nvPr>
        </p:nvSpPr>
        <p:spPr>
          <a:xfrm>
            <a:off x="1124712" y="6170490"/>
            <a:ext cx="6013061" cy="457200"/>
          </a:xfrm>
        </p:spPr>
        <p:txBody>
          <a:bodyPr/>
          <a:lstStyle/>
          <a:p>
            <a:r>
              <a:rPr lang="en-US" dirty="0"/>
              <a:t>Sample Footer Text</a:t>
            </a:r>
          </a:p>
        </p:txBody>
      </p:sp>
      <p:pic>
        <p:nvPicPr>
          <p:cNvPr id="12" name="Picture Placeholder 11" descr="A picture containing person, plant, green, vegetable">
            <a:extLst>
              <a:ext uri="{FF2B5EF4-FFF2-40B4-BE49-F238E27FC236}">
                <a16:creationId xmlns:a16="http://schemas.microsoft.com/office/drawing/2014/main" id="{913ABB5F-0386-46D2-984D-F772DEC67B0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380397" y="4570"/>
            <a:ext cx="3084612" cy="3481579"/>
          </a:xfrm>
        </p:spPr>
      </p:pic>
      <p:pic>
        <p:nvPicPr>
          <p:cNvPr id="16" name="Picture Placeholder 15" descr="A picture containing person, wheel barrow, plants, green, vegetable">
            <a:extLst>
              <a:ext uri="{FF2B5EF4-FFF2-40B4-BE49-F238E27FC236}">
                <a16:creationId xmlns:a16="http://schemas.microsoft.com/office/drawing/2014/main" id="{A691FEAE-FE9B-4F51-8E02-402437FA3BBA}"/>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9512300" y="0"/>
            <a:ext cx="2679700" cy="3483864"/>
          </a:xfrm>
        </p:spPr>
      </p:pic>
      <p:pic>
        <p:nvPicPr>
          <p:cNvPr id="14" name="Picture Placeholder 13" descr="A person standing in a greenhouse">
            <a:extLst>
              <a:ext uri="{FF2B5EF4-FFF2-40B4-BE49-F238E27FC236}">
                <a16:creationId xmlns:a16="http://schemas.microsoft.com/office/drawing/2014/main" id="{8706E96D-2B8F-45D1-8BDA-C66A1827E62A}"/>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382115" y="3531870"/>
            <a:ext cx="3084612" cy="3326130"/>
          </a:xfrm>
        </p:spPr>
      </p:pic>
      <p:pic>
        <p:nvPicPr>
          <p:cNvPr id="18" name="Picture Placeholder 17" descr="A picture containing people, standing together in a greenhouse">
            <a:extLst>
              <a:ext uri="{FF2B5EF4-FFF2-40B4-BE49-F238E27FC236}">
                <a16:creationId xmlns:a16="http://schemas.microsoft.com/office/drawing/2014/main" id="{26421B3B-62C4-436B-9D85-8D6D4E337D18}"/>
              </a:ext>
              <a:ext uri="{C183D7F6-B498-43B3-948B-1728B52AA6E4}">
                <adec:decorative xmlns:adec="http://schemas.microsoft.com/office/drawing/2017/decorative" val="0"/>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534858" y="3531870"/>
            <a:ext cx="2679700" cy="3326130"/>
          </a:xfrm>
        </p:spPr>
      </p:pic>
      <p:sp>
        <p:nvSpPr>
          <p:cNvPr id="33" name="Date Placeholder 32">
            <a:extLst>
              <a:ext uri="{FF2B5EF4-FFF2-40B4-BE49-F238E27FC236}">
                <a16:creationId xmlns:a16="http://schemas.microsoft.com/office/drawing/2014/main" id="{112F4E2E-F4E9-4450-B72D-2B27F56D5E88}"/>
              </a:ext>
            </a:extLst>
          </p:cNvPr>
          <p:cNvSpPr>
            <a:spLocks noGrp="1"/>
          </p:cNvSpPr>
          <p:nvPr>
            <p:ph type="dt" sz="half" idx="10"/>
          </p:nvPr>
        </p:nvSpPr>
        <p:spPr>
          <a:xfrm>
            <a:off x="7854696" y="6172200"/>
            <a:ext cx="2843784" cy="457200"/>
          </a:xfrm>
        </p:spPr>
        <p:txBody>
          <a:bodyPr/>
          <a:lstStyle/>
          <a:p>
            <a:r>
              <a:rPr lang="en-US" dirty="0"/>
              <a:t>2/3/20XX</a:t>
            </a:r>
          </a:p>
        </p:txBody>
      </p:sp>
      <p:sp>
        <p:nvSpPr>
          <p:cNvPr id="34" name="Slide Number Placeholder 33">
            <a:extLst>
              <a:ext uri="{FF2B5EF4-FFF2-40B4-BE49-F238E27FC236}">
                <a16:creationId xmlns:a16="http://schemas.microsoft.com/office/drawing/2014/main" id="{547D40C6-87B1-48BA-A5F4-713A846F503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12</a:t>
            </a:fld>
            <a:endParaRPr lang="en-US" dirty="0"/>
          </a:p>
        </p:txBody>
      </p:sp>
    </p:spTree>
    <p:extLst>
      <p:ext uri="{BB962C8B-B14F-4D97-AF65-F5344CB8AC3E}">
        <p14:creationId xmlns:p14="http://schemas.microsoft.com/office/powerpoint/2010/main" val="238213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2481" y="442913"/>
            <a:ext cx="7134415" cy="1843087"/>
          </a:xfrm>
        </p:spPr>
        <p:txBody>
          <a:bodyPr anchor="b">
            <a:normAutofit/>
          </a:bodyPr>
          <a:lstStyle/>
          <a:p>
            <a:r>
              <a:rPr lang="en-US" sz="2800" dirty="0"/>
              <a:t>How to do Farming in 21st Century</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1122481" y="2404069"/>
            <a:ext cx="5810040" cy="3560169"/>
          </a:xfrm>
        </p:spPr>
        <p:txBody>
          <a:bodyPr>
            <a:normAutofit/>
          </a:bodyPr>
          <a:lstStyle/>
          <a:p>
            <a:r>
              <a:rPr lang="en-US" dirty="0"/>
              <a:t>Why Indian farmers are poor? </a:t>
            </a:r>
          </a:p>
          <a:p>
            <a:r>
              <a:rPr lang="en-US" dirty="0"/>
              <a:t>What are the main problems of farmers in India</a:t>
            </a:r>
          </a:p>
          <a:p>
            <a:r>
              <a:rPr lang="en-US" dirty="0"/>
              <a:t>Types of farming in India</a:t>
            </a:r>
          </a:p>
          <a:p>
            <a:r>
              <a:rPr lang="en-US" dirty="0"/>
              <a:t>Importance of agriculture in India </a:t>
            </a:r>
          </a:p>
          <a:p>
            <a:r>
              <a:rPr lang="en-US" dirty="0"/>
              <a:t>What is smart agriculture system?</a:t>
            </a:r>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p:txBody>
          <a:bodyPr/>
          <a:lstStyle/>
          <a:p>
            <a:r>
              <a:rPr lang="en-US" dirty="0"/>
              <a:t>Virtual Farming Assistant </a:t>
            </a:r>
          </a:p>
        </p:txBody>
      </p:sp>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p:pic>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Introduction</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a:normAutofit/>
          </a:bodyPr>
          <a:lstStyle/>
          <a:p>
            <a:r>
              <a:rPr lang="en-US" dirty="0"/>
              <a:t>Agriculture plays a vital role in Indian economy. Over 70% of the rural households depend on agriculture. Agriculture is an important sector of Indian economy as it contributes about 17% to the total GDP and Provides employment to over 60% of the population.</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a:lstStyle/>
          <a:p>
            <a:fld id="{FAEF9944-A4F6-4C59-AEBD-678D6480B8EA}" type="slidenum">
              <a:rPr lang="en-US" smtClean="0"/>
              <a:pPr/>
              <a:t>3</a:t>
            </a:fld>
            <a:endParaRPr lang="en-US" dirty="0"/>
          </a:p>
        </p:txBody>
      </p:sp>
    </p:spTree>
    <p:extLst>
      <p:ext uri="{BB962C8B-B14F-4D97-AF65-F5344CB8AC3E}">
        <p14:creationId xmlns:p14="http://schemas.microsoft.com/office/powerpoint/2010/main" val="377787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b"/>
          <a:lstStyle/>
          <a:p>
            <a:r>
              <a:rPr lang="en-US" dirty="0"/>
              <a:t>Topic one</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p:txBody>
          <a:bodyPr anchor="t"/>
          <a:lstStyle/>
          <a:p>
            <a:r>
              <a:rPr lang="en-US" dirty="0"/>
              <a:t>Subtitle</a:t>
            </a:r>
          </a:p>
        </p:txBody>
      </p:sp>
    </p:spTree>
    <p:extLst>
      <p:ext uri="{BB962C8B-B14F-4D97-AF65-F5344CB8AC3E}">
        <p14:creationId xmlns:p14="http://schemas.microsoft.com/office/powerpoint/2010/main" val="378934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126222" y="442913"/>
            <a:ext cx="8263570" cy="1344612"/>
          </a:xfrm>
        </p:spPr>
        <p:txBody>
          <a:bodyPr anchor="b"/>
          <a:lstStyle/>
          <a:p>
            <a:r>
              <a:rPr lang="en-US" dirty="0"/>
              <a:t>Why Indian farmers are poor?</a:t>
            </a:r>
          </a:p>
        </p:txBody>
      </p:sp>
      <p:pic>
        <p:nvPicPr>
          <p:cNvPr id="23" name="Picture Placeholder 22" descr="Seedling soil in the sunlight">
            <a:extLst>
              <a:ext uri="{FF2B5EF4-FFF2-40B4-BE49-F238E27FC236}">
                <a16:creationId xmlns:a16="http://schemas.microsoft.com/office/drawing/2014/main" id="{2D95C522-0673-42BF-B02A-D92BB4AA3D3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353" y="3978381"/>
            <a:ext cx="12188647" cy="2879619"/>
          </a:xfrm>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4" name="Date Placeholder 3">
            <a:extLst>
              <a:ext uri="{FF2B5EF4-FFF2-40B4-BE49-F238E27FC236}">
                <a16:creationId xmlns:a16="http://schemas.microsoft.com/office/drawing/2014/main" id="{819B5D67-1047-4B61-8543-296F4B4A6720}"/>
              </a:ext>
            </a:extLst>
          </p:cNvPr>
          <p:cNvSpPr>
            <a:spLocks noGrp="1"/>
          </p:cNvSpPr>
          <p:nvPr>
            <p:ph type="dt" sz="half" idx="10"/>
          </p:nvPr>
        </p:nvSpPr>
        <p:spPr>
          <a:xfrm>
            <a:off x="7850727" y="6170491"/>
            <a:ext cx="2840083" cy="457200"/>
          </a:xfrm>
        </p:spPr>
        <p:txBody>
          <a:bodyPr/>
          <a:lstStyle/>
          <a:p>
            <a:r>
              <a:rPr lang="en-US" dirty="0"/>
              <a:t>2/3/20XX</a:t>
            </a:r>
          </a:p>
        </p:txBody>
      </p:sp>
      <p:sp>
        <p:nvSpPr>
          <p:cNvPr id="104" name="Slide Number Placeholder 103">
            <a:extLst>
              <a:ext uri="{FF2B5EF4-FFF2-40B4-BE49-F238E27FC236}">
                <a16:creationId xmlns:a16="http://schemas.microsoft.com/office/drawing/2014/main" id="{4FCD3792-12EA-4588-8197-F47A7C9F583A}"/>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5</a:t>
            </a:fld>
            <a:endParaRPr lang="en-US" dirty="0"/>
          </a:p>
        </p:txBody>
      </p:sp>
      <p:sp>
        <p:nvSpPr>
          <p:cNvPr id="6" name="Content Placeholder 5">
            <a:extLst>
              <a:ext uri="{FF2B5EF4-FFF2-40B4-BE49-F238E27FC236}">
                <a16:creationId xmlns:a16="http://schemas.microsoft.com/office/drawing/2014/main" id="{3198734C-1544-A02A-EA76-937B303E48C3}"/>
              </a:ext>
            </a:extLst>
          </p:cNvPr>
          <p:cNvSpPr>
            <a:spLocks noGrp="1"/>
          </p:cNvSpPr>
          <p:nvPr>
            <p:ph idx="1"/>
          </p:nvPr>
        </p:nvSpPr>
        <p:spPr>
          <a:xfrm>
            <a:off x="1920875" y="2107096"/>
            <a:ext cx="8391967" cy="1871285"/>
          </a:xfrm>
        </p:spPr>
        <p:txBody>
          <a:bodyPr/>
          <a:lstStyle/>
          <a:p>
            <a:r>
              <a:rPr lang="en-US" b="0" i="0" dirty="0">
                <a:solidFill>
                  <a:srgbClr val="202124"/>
                </a:solidFill>
                <a:effectLst/>
                <a:latin typeface="arial" panose="020B0604020202020204" pitchFamily="34" charset="0"/>
              </a:rPr>
              <a:t>Majority of farmers are poor with </a:t>
            </a:r>
            <a:r>
              <a:rPr lang="en-US" b="1" i="0" dirty="0">
                <a:solidFill>
                  <a:srgbClr val="202124"/>
                </a:solidFill>
                <a:effectLst/>
                <a:latin typeface="arial" panose="020B0604020202020204" pitchFamily="34" charset="0"/>
              </a:rPr>
              <a:t>low education, vulnerable to physical and economic risks, and financially stressed with zero savings or worse, indebtedness</a:t>
            </a:r>
            <a:r>
              <a:rPr lang="en-US" b="0" i="0" dirty="0">
                <a:solidFill>
                  <a:srgbClr val="202124"/>
                </a:solidFill>
                <a:effectLst/>
                <a:latin typeface="arial" panose="020B0604020202020204" pitchFamily="34" charset="0"/>
              </a:rPr>
              <a:t>. As agriculture is in itself a risky financial and social enterprise, the pressure for the farming families to stay afloat is saddling.</a:t>
            </a:r>
            <a:endParaRPr lang="en-US" dirty="0"/>
          </a:p>
        </p:txBody>
      </p:sp>
      <p:sp>
        <p:nvSpPr>
          <p:cNvPr id="7" name="TextBox 6">
            <a:extLst>
              <a:ext uri="{FF2B5EF4-FFF2-40B4-BE49-F238E27FC236}">
                <a16:creationId xmlns:a16="http://schemas.microsoft.com/office/drawing/2014/main" id="{58E842D5-8D76-0C27-0D63-85D5ECC609F6}"/>
              </a:ext>
            </a:extLst>
          </p:cNvPr>
          <p:cNvSpPr txBox="1"/>
          <p:nvPr/>
        </p:nvSpPr>
        <p:spPr>
          <a:xfrm>
            <a:off x="2801257" y="4107543"/>
            <a:ext cx="7634514" cy="923330"/>
          </a:xfrm>
          <a:prstGeom prst="rect">
            <a:avLst/>
          </a:prstGeom>
          <a:noFill/>
        </p:spPr>
        <p:txBody>
          <a:bodyPr wrap="square" rtlCol="0">
            <a:spAutoFit/>
          </a:bodyPr>
          <a:lstStyle/>
          <a:p>
            <a:r>
              <a:rPr lang="en-US" dirty="0"/>
              <a:t>With using VFA farmers can easily track their crop and Plant growth, By knowing the crop details and giving farmers a right education they can increase their revenue from farming</a:t>
            </a:r>
          </a:p>
        </p:txBody>
      </p:sp>
    </p:spTree>
    <p:extLst>
      <p:ext uri="{BB962C8B-B14F-4D97-AF65-F5344CB8AC3E}">
        <p14:creationId xmlns:p14="http://schemas.microsoft.com/office/powerpoint/2010/main" val="173143161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1B9B0D-416F-4632-8530-27002FB8B981}"/>
              </a:ext>
            </a:extLst>
          </p:cNvPr>
          <p:cNvSpPr>
            <a:spLocks noGrp="1"/>
          </p:cNvSpPr>
          <p:nvPr>
            <p:ph type="title"/>
          </p:nvPr>
        </p:nvSpPr>
        <p:spPr>
          <a:xfrm>
            <a:off x="1828800" y="438912"/>
            <a:ext cx="7340048" cy="1651054"/>
          </a:xfrm>
        </p:spPr>
        <p:txBody>
          <a:bodyPr/>
          <a:lstStyle/>
          <a:p>
            <a:r>
              <a:rPr lang="en-US" dirty="0"/>
              <a:t>What are the main problems of Farmers in India? </a:t>
            </a:r>
          </a:p>
        </p:txBody>
      </p:sp>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2417763" cy="6858000"/>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144000" y="0"/>
            <a:ext cx="3048000" cy="6858000"/>
          </a:xfrm>
        </p:spPr>
      </p:pic>
      <p:sp>
        <p:nvSpPr>
          <p:cNvPr id="4" name="Footer Placeholder 3">
            <a:extLst>
              <a:ext uri="{FF2B5EF4-FFF2-40B4-BE49-F238E27FC236}">
                <a16:creationId xmlns:a16="http://schemas.microsoft.com/office/drawing/2014/main" id="{0AFE7EDD-7A5C-4244-8946-FE586E06FBEB}"/>
              </a:ext>
            </a:extLst>
          </p:cNvPr>
          <p:cNvSpPr>
            <a:spLocks noGrp="1"/>
          </p:cNvSpPr>
          <p:nvPr>
            <p:ph type="ftr" sz="quarter" idx="11"/>
          </p:nvPr>
        </p:nvSpPr>
        <p:spPr>
          <a:xfrm>
            <a:off x="1828800" y="6172200"/>
            <a:ext cx="5667375" cy="457200"/>
          </a:xfrm>
        </p:spPr>
        <p:txBody>
          <a:bodyPr/>
          <a:lstStyle/>
          <a:p>
            <a:r>
              <a:rPr lang="en-US" dirty="0"/>
              <a:t>Sample Footer Text</a:t>
            </a:r>
          </a:p>
        </p:txBody>
      </p:sp>
      <p:sp>
        <p:nvSpPr>
          <p:cNvPr id="5" name="Date Placeholder 4">
            <a:extLst>
              <a:ext uri="{FF2B5EF4-FFF2-40B4-BE49-F238E27FC236}">
                <a16:creationId xmlns:a16="http://schemas.microsoft.com/office/drawing/2014/main" id="{F8D4E9D1-0E12-4CA2-B5D3-036A7529ACC6}"/>
              </a:ext>
            </a:extLst>
          </p:cNvPr>
          <p:cNvSpPr>
            <a:spLocks noGrp="1"/>
          </p:cNvSpPr>
          <p:nvPr>
            <p:ph type="dt" sz="half" idx="10"/>
          </p:nvPr>
        </p:nvSpPr>
        <p:spPr>
          <a:xfrm>
            <a:off x="7854696" y="6172200"/>
            <a:ext cx="2840083" cy="457200"/>
          </a:xfrm>
        </p:spPr>
        <p:txBody>
          <a:bodyPr/>
          <a:lstStyle/>
          <a:p>
            <a:r>
              <a:rPr lang="en-US" dirty="0"/>
              <a:t>2/3/20XX</a:t>
            </a:r>
          </a:p>
        </p:txBody>
      </p:sp>
      <p:sp>
        <p:nvSpPr>
          <p:cNvPr id="45" name="Slide Number Placeholder 31">
            <a:extLst>
              <a:ext uri="{FF2B5EF4-FFF2-40B4-BE49-F238E27FC236}">
                <a16:creationId xmlns:a16="http://schemas.microsoft.com/office/drawing/2014/main" id="{33815EDF-8F7C-4409-9266-EF1F240D99FC}"/>
              </a:ext>
            </a:extLst>
          </p:cNvPr>
          <p:cNvSpPr>
            <a:spLocks noGrp="1"/>
          </p:cNvSpPr>
          <p:nvPr>
            <p:ph type="sldNum" sz="quarter" idx="12"/>
          </p:nvPr>
        </p:nvSpPr>
        <p:spPr>
          <a:xfrm>
            <a:off x="10712410" y="6172200"/>
            <a:ext cx="775429" cy="457200"/>
          </a:xfrm>
        </p:spPr>
        <p:txBody>
          <a:bodyPr/>
          <a:lstStyle>
            <a:lvl1pPr>
              <a:defRPr>
                <a:solidFill>
                  <a:schemeClr val="tx1">
                    <a:lumMod val="75000"/>
                    <a:lumOff val="25000"/>
                  </a:schemeClr>
                </a:solidFill>
                <a:effectLst/>
              </a:defRPr>
            </a:lvl1pPr>
          </a:lstStyle>
          <a:p>
            <a:fld id="{FAEF9944-A4F6-4C59-AEBD-678D6480B8EA}" type="slidenum">
              <a:rPr lang="en-US" smtClean="0"/>
              <a:pPr/>
              <a:t>6</a:t>
            </a:fld>
            <a:endParaRPr lang="en-US" dirty="0"/>
          </a:p>
        </p:txBody>
      </p:sp>
      <p:graphicFrame>
        <p:nvGraphicFramePr>
          <p:cNvPr id="6" name="Content Placeholder 5">
            <a:extLst>
              <a:ext uri="{FF2B5EF4-FFF2-40B4-BE49-F238E27FC236}">
                <a16:creationId xmlns:a16="http://schemas.microsoft.com/office/drawing/2014/main" id="{182C4718-E814-9EB5-F6A0-2EA9C276BE16}"/>
              </a:ext>
            </a:extLst>
          </p:cNvPr>
          <p:cNvGraphicFramePr>
            <a:graphicFrameLocks noGrp="1"/>
          </p:cNvGraphicFramePr>
          <p:nvPr>
            <p:ph idx="1"/>
            <p:extLst>
              <p:ext uri="{D42A27DB-BD31-4B8C-83A1-F6EECF244321}">
                <p14:modId xmlns:p14="http://schemas.microsoft.com/office/powerpoint/2010/main" val="2627467500"/>
              </p:ext>
            </p:extLst>
          </p:nvPr>
        </p:nvGraphicFramePr>
        <p:xfrm>
          <a:off x="1828800" y="2774950"/>
          <a:ext cx="7974013" cy="31892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3658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p:txBody>
          <a:bodyPr/>
          <a:lstStyle/>
          <a:p>
            <a:r>
              <a:rPr lang="en-US" noProof="0" dirty="0"/>
              <a:t>The way to get started is to quit talking and begin doing.</a:t>
            </a:r>
            <a:endParaRPr lang="en-US" dirty="0"/>
          </a:p>
        </p:txBody>
      </p:sp>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p:txBody>
          <a:bodyPr vert="horz" lIns="109728" tIns="109728" rIns="109728" bIns="91440" rtlCol="0" anchor="t">
            <a:normAutofit/>
          </a:bodyPr>
          <a:lstStyle/>
          <a:p>
            <a:r>
              <a:rPr lang="en-US" dirty="0"/>
              <a:t>Walt Disney</a:t>
            </a:r>
          </a:p>
          <a:p>
            <a:endParaRPr lang="en-US"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a:lstStyle/>
          <a:p>
            <a:r>
              <a:rPr lang="en-US"/>
              <a:t>Sample Footer Text</a:t>
            </a:r>
            <a:endParaRPr lang="en-US" dirty="0"/>
          </a:p>
        </p:txBody>
      </p:sp>
      <p:sp>
        <p:nvSpPr>
          <p:cNvPr id="43" name="Date Placeholder 9">
            <a:extLst>
              <a:ext uri="{FF2B5EF4-FFF2-40B4-BE49-F238E27FC236}">
                <a16:creationId xmlns:a16="http://schemas.microsoft.com/office/drawing/2014/main" id="{A02922CF-46F7-4A39-B3D3-39A64B2DFAB2}"/>
              </a:ext>
            </a:extLst>
          </p:cNvPr>
          <p:cNvSpPr>
            <a:spLocks noGrp="1"/>
          </p:cNvSpPr>
          <p:nvPr>
            <p:ph type="dt" sz="half" idx="10"/>
          </p:nvPr>
        </p:nvSpPr>
        <p:spPr/>
        <p:txBody>
          <a:bodyPr vert="horz" lIns="109728" tIns="109728" rIns="109728" bIns="91440" rtlCol="0" anchor="ctr">
            <a:normAutofit/>
          </a:bodyPr>
          <a:lstStyle/>
          <a:p>
            <a:r>
              <a:rPr lang="en-US" dirty="0"/>
              <a:t>2/3/20XX</a:t>
            </a:r>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p:txBody>
          <a:bodyPr vert="horz" lIns="109728" tIns="109728" rIns="109728" bIns="91440" rtlCol="0" anchor="b">
            <a:normAutofit/>
          </a:bodyPr>
          <a:lstStyle>
            <a:lvl1pPr algn="ctr">
              <a:defRPr>
                <a:solidFill>
                  <a:schemeClr val="tx1">
                    <a:lumMod val="75000"/>
                    <a:lumOff val="25000"/>
                  </a:schemeClr>
                </a:solidFill>
                <a:effectLst/>
              </a:defRPr>
            </a:lvl1pPr>
          </a:lstStyle>
          <a:p>
            <a:fld id="{FAEF9944-A4F6-4C59-AEBD-678D6480B8EA}" type="slidenum">
              <a:rPr lang="en-US" smtClean="0"/>
              <a:pPr/>
              <a:t>7</a:t>
            </a:fld>
            <a:endParaRPr lang="en-US"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CF3A-C77F-41D2-8879-43D1043E025D}"/>
              </a:ext>
            </a:extLst>
          </p:cNvPr>
          <p:cNvSpPr>
            <a:spLocks noGrp="1"/>
          </p:cNvSpPr>
          <p:nvPr>
            <p:ph type="title"/>
          </p:nvPr>
        </p:nvSpPr>
        <p:spPr>
          <a:xfrm>
            <a:off x="1124712" y="442220"/>
            <a:ext cx="9566098" cy="1345269"/>
          </a:xfrm>
        </p:spPr>
        <p:txBody>
          <a:bodyPr/>
          <a:lstStyle/>
          <a:p>
            <a:r>
              <a:rPr lang="en-US" dirty="0"/>
              <a:t>Timeline</a:t>
            </a:r>
          </a:p>
        </p:txBody>
      </p:sp>
      <p:pic>
        <p:nvPicPr>
          <p:cNvPr id="23" name="Picture Placeholder 22" descr="Crops, green and pink">
            <a:extLst>
              <a:ext uri="{FF2B5EF4-FFF2-40B4-BE49-F238E27FC236}">
                <a16:creationId xmlns:a16="http://schemas.microsoft.com/office/drawing/2014/main" id="{85F8DE3C-C55A-41E0-80E3-284DA96B972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170113" y="0"/>
            <a:ext cx="7851775" cy="1239838"/>
          </a:xfrm>
        </p:spPr>
      </p:pic>
      <p:graphicFrame>
        <p:nvGraphicFramePr>
          <p:cNvPr id="4" name="Content Placeholder 3" descr="Timeline placeholder">
            <a:extLst>
              <a:ext uri="{FF2B5EF4-FFF2-40B4-BE49-F238E27FC236}">
                <a16:creationId xmlns:a16="http://schemas.microsoft.com/office/drawing/2014/main" id="{9072FA75-03CE-492F-80E1-68DC3982C2EF}"/>
              </a:ext>
            </a:extLst>
          </p:cNvPr>
          <p:cNvGraphicFramePr>
            <a:graphicFrameLocks noGrp="1"/>
          </p:cNvGraphicFramePr>
          <p:nvPr>
            <p:ph idx="1"/>
            <p:extLst>
              <p:ext uri="{D42A27DB-BD31-4B8C-83A1-F6EECF244321}">
                <p14:modId xmlns:p14="http://schemas.microsoft.com/office/powerpoint/2010/main" val="133677089"/>
              </p:ext>
            </p:extLst>
          </p:nvPr>
        </p:nvGraphicFramePr>
        <p:xfrm>
          <a:off x="1320800" y="2312988"/>
          <a:ext cx="9566275"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Footer Placeholder 24">
            <a:extLst>
              <a:ext uri="{FF2B5EF4-FFF2-40B4-BE49-F238E27FC236}">
                <a16:creationId xmlns:a16="http://schemas.microsoft.com/office/drawing/2014/main" id="{12ACDBA3-4BE2-42F0-92E3-2F8D173F3E62}"/>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4" name="Date Placeholder 23">
            <a:extLst>
              <a:ext uri="{FF2B5EF4-FFF2-40B4-BE49-F238E27FC236}">
                <a16:creationId xmlns:a16="http://schemas.microsoft.com/office/drawing/2014/main" id="{1822B818-ED8E-4960-B317-DFD7E1620F04}"/>
              </a:ext>
            </a:extLst>
          </p:cNvPr>
          <p:cNvSpPr>
            <a:spLocks noGrp="1"/>
          </p:cNvSpPr>
          <p:nvPr>
            <p:ph type="dt" sz="half" idx="10"/>
          </p:nvPr>
        </p:nvSpPr>
        <p:spPr>
          <a:xfrm>
            <a:off x="7850727" y="6170491"/>
            <a:ext cx="2840083" cy="457200"/>
          </a:xfrm>
        </p:spPr>
        <p:txBody>
          <a:bodyPr/>
          <a:lstStyle/>
          <a:p>
            <a:r>
              <a:rPr lang="en-US" dirty="0"/>
              <a:t>2/3/20XX</a:t>
            </a:r>
          </a:p>
        </p:txBody>
      </p:sp>
      <p:sp>
        <p:nvSpPr>
          <p:cNvPr id="26" name="Slide Number Placeholder 25">
            <a:extLst>
              <a:ext uri="{FF2B5EF4-FFF2-40B4-BE49-F238E27FC236}">
                <a16:creationId xmlns:a16="http://schemas.microsoft.com/office/drawing/2014/main" id="{D340E6D2-5814-4CD5-B1E5-425DA2E5BA5E}"/>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8</a:t>
            </a:fld>
            <a:endParaRPr lang="en-US" dirty="0"/>
          </a:p>
        </p:txBody>
      </p:sp>
    </p:spTree>
    <p:extLst>
      <p:ext uri="{BB962C8B-B14F-4D97-AF65-F5344CB8AC3E}">
        <p14:creationId xmlns:p14="http://schemas.microsoft.com/office/powerpoint/2010/main" val="290544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wheel barrow, plants, green, vegetable">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49" b="149"/>
          <a:stretch/>
        </p:blipFill>
        <p:spPr/>
      </p:pic>
      <p:sp>
        <p:nvSpPr>
          <p:cNvPr id="15" name="Title 14">
            <a:extLst>
              <a:ext uri="{FF2B5EF4-FFF2-40B4-BE49-F238E27FC236}">
                <a16:creationId xmlns:a16="http://schemas.microsoft.com/office/drawing/2014/main" id="{216DE36A-8936-4960-80FB-84297E9ED7B8}"/>
              </a:ext>
            </a:extLst>
          </p:cNvPr>
          <p:cNvSpPr>
            <a:spLocks noGrp="1"/>
          </p:cNvSpPr>
          <p:nvPr>
            <p:ph type="title"/>
          </p:nvPr>
        </p:nvSpPr>
        <p:spPr/>
        <p:txBody>
          <a:bodyPr/>
          <a:lstStyle/>
          <a:p>
            <a:r>
              <a:rPr lang="en-US" dirty="0"/>
              <a:t>Two Content</a:t>
            </a:r>
          </a:p>
        </p:txBody>
      </p:sp>
      <p:sp>
        <p:nvSpPr>
          <p:cNvPr id="18" name="Text Placeholder 17">
            <a:extLst>
              <a:ext uri="{FF2B5EF4-FFF2-40B4-BE49-F238E27FC236}">
                <a16:creationId xmlns:a16="http://schemas.microsoft.com/office/drawing/2014/main" id="{904DAE56-9637-4DBD-AA0F-74B7D302643B}"/>
              </a:ext>
            </a:extLst>
          </p:cNvPr>
          <p:cNvSpPr>
            <a:spLocks noGrp="1"/>
          </p:cNvSpPr>
          <p:nvPr>
            <p:ph type="body" idx="1"/>
          </p:nvPr>
        </p:nvSpPr>
        <p:spPr/>
        <p:txBody>
          <a:bodyPr/>
          <a:lstStyle/>
          <a:p>
            <a:r>
              <a:rPr lang="en-US" dirty="0"/>
              <a:t>Subtitle</a:t>
            </a:r>
          </a:p>
        </p:txBody>
      </p:sp>
      <p:sp>
        <p:nvSpPr>
          <p:cNvPr id="19" name="Content Placeholder 18">
            <a:extLst>
              <a:ext uri="{FF2B5EF4-FFF2-40B4-BE49-F238E27FC236}">
                <a16:creationId xmlns:a16="http://schemas.microsoft.com/office/drawing/2014/main" id="{D588ED13-EE1F-45B5-8412-D43AE2D275D2}"/>
              </a:ext>
            </a:extLst>
          </p:cNvPr>
          <p:cNvSpPr>
            <a:spLocks noGrp="1"/>
          </p:cNvSpPr>
          <p:nvPr>
            <p:ph sz="half" idx="2"/>
          </p:nvPr>
        </p:nvSpPr>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20" name="Text Placeholder 19">
            <a:extLst>
              <a:ext uri="{FF2B5EF4-FFF2-40B4-BE49-F238E27FC236}">
                <a16:creationId xmlns:a16="http://schemas.microsoft.com/office/drawing/2014/main" id="{CB5C87E0-70FC-4AA9-A798-76F2C56A7A77}"/>
              </a:ext>
            </a:extLst>
          </p:cNvPr>
          <p:cNvSpPr>
            <a:spLocks noGrp="1"/>
          </p:cNvSpPr>
          <p:nvPr>
            <p:ph type="body" sz="quarter" idx="3"/>
          </p:nvPr>
        </p:nvSpPr>
        <p:spPr/>
        <p:txBody>
          <a:bodyPr/>
          <a:lstStyle/>
          <a:p>
            <a:r>
              <a:rPr lang="en-US" dirty="0"/>
              <a:t>Subtitle</a:t>
            </a: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quarter" idx="4"/>
          </p:nvPr>
        </p:nvSpPr>
        <p:spPr/>
        <p:txBody>
          <a:bodyPr>
            <a:noAutofit/>
          </a:bodyPr>
          <a:lstStyle/>
          <a:p>
            <a:r>
              <a:rPr lang="en-US" dirty="0"/>
              <a:t>Open the Design Ideas pane for instant slide makeovers. </a:t>
            </a:r>
          </a:p>
          <a:p>
            <a:r>
              <a:rPr lang="en-US" dirty="0"/>
              <a:t>When we have design ideas, we’ll show them to you right there. </a:t>
            </a:r>
          </a:p>
        </p:txBody>
      </p:sp>
      <p:sp>
        <p:nvSpPr>
          <p:cNvPr id="17" name="Footer Placeholder 16">
            <a:extLst>
              <a:ext uri="{FF2B5EF4-FFF2-40B4-BE49-F238E27FC236}">
                <a16:creationId xmlns:a16="http://schemas.microsoft.com/office/drawing/2014/main" id="{F4D4F01B-5462-493A-AFF4-8AF31FAB3F54}"/>
              </a:ext>
            </a:extLst>
          </p:cNvPr>
          <p:cNvSpPr>
            <a:spLocks noGrp="1"/>
          </p:cNvSpPr>
          <p:nvPr>
            <p:ph type="ftr" sz="quarter" idx="11"/>
          </p:nvPr>
        </p:nvSpPr>
        <p:spPr/>
        <p:txBody>
          <a:bodyPr/>
          <a:lstStyle/>
          <a:p>
            <a:r>
              <a:rPr lang="en-US" dirty="0"/>
              <a:t>Sample Footer Text</a:t>
            </a:r>
          </a:p>
        </p:txBody>
      </p:sp>
      <p:sp>
        <p:nvSpPr>
          <p:cNvPr id="16" name="Date Placeholder 15">
            <a:extLst>
              <a:ext uri="{FF2B5EF4-FFF2-40B4-BE49-F238E27FC236}">
                <a16:creationId xmlns:a16="http://schemas.microsoft.com/office/drawing/2014/main" id="{EB867B3B-873E-417B-B4DA-56D5A58FFC80}"/>
              </a:ext>
            </a:extLst>
          </p:cNvPr>
          <p:cNvSpPr>
            <a:spLocks noGrp="1"/>
          </p:cNvSpPr>
          <p:nvPr>
            <p:ph type="dt" sz="half" idx="14"/>
          </p:nvPr>
        </p:nvSpPr>
        <p:spPr/>
        <p:txBody>
          <a:bodyPr/>
          <a:lstStyle/>
          <a:p>
            <a:r>
              <a:rPr lang="en-US" dirty="0"/>
              <a:t>2/3/20XX</a:t>
            </a: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9</a:t>
            </a:fld>
            <a:endParaRPr lang="en-US" dirty="0"/>
          </a:p>
        </p:txBody>
      </p:sp>
    </p:spTree>
    <p:extLst>
      <p:ext uri="{BB962C8B-B14F-4D97-AF65-F5344CB8AC3E}">
        <p14:creationId xmlns:p14="http://schemas.microsoft.com/office/powerpoint/2010/main" val="2242693602"/>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8E41239-C5EC-4F83-8E98-7D7D6C2BBFDA}">
  <ds:schemaRefs>
    <ds:schemaRef ds:uri="http://schemas.microsoft.com/sharepoint/v3/contenttype/forms"/>
  </ds:schemaRefs>
</ds:datastoreItem>
</file>

<file path=customXml/itemProps3.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Sketchlines design</Template>
  <TotalTime>26</TotalTime>
  <Words>622</Words>
  <Application>Microsoft Office PowerPoint</Application>
  <PresentationFormat>Widescreen</PresentationFormat>
  <Paragraphs>87</Paragraphs>
  <Slides>12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Meiryo</vt:lpstr>
      <vt:lpstr>arial</vt:lpstr>
      <vt:lpstr>arial</vt:lpstr>
      <vt:lpstr>Calibri</vt:lpstr>
      <vt:lpstr>Corbel</vt:lpstr>
      <vt:lpstr>Symbol</vt:lpstr>
      <vt:lpstr>SketchLinesVTI</vt:lpstr>
      <vt:lpstr>AI Farming </vt:lpstr>
      <vt:lpstr>How to do Farming in 21st Century</vt:lpstr>
      <vt:lpstr>Introduction</vt:lpstr>
      <vt:lpstr>Topic one</vt:lpstr>
      <vt:lpstr>Why Indian farmers are poor?</vt:lpstr>
      <vt:lpstr>What are the main problems of Farmers in India? </vt:lpstr>
      <vt:lpstr>The way to get started is to quit talking and begin doing.</vt:lpstr>
      <vt:lpstr>Timeline</vt:lpstr>
      <vt:lpstr>Two Content</vt:lpstr>
      <vt:lpstr>Three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Farming </dc:title>
  <dc:creator>Hardik Kanajariya</dc:creator>
  <cp:lastModifiedBy>Hardik Kanajariya</cp:lastModifiedBy>
  <cp:revision>1</cp:revision>
  <dcterms:created xsi:type="dcterms:W3CDTF">2022-06-09T19:51:35Z</dcterms:created>
  <dcterms:modified xsi:type="dcterms:W3CDTF">2022-06-09T20:18:02Z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2022-06-09T19:51:37Z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b5690c32-d06f-4117-b545-d940c55b9f10</vt:lpwstr>
  </property>
  <property fmtid="{D5CDD505-2E9C-101B-9397-08002B2CF9AE}" pid="8" name="MSIP_Label_defa4170-0d19-0005-0004-bc88714345d2_ActionId">
    <vt:lpwstr>8ebab550-6541-41fb-b40c-ecd249bbec4c</vt:lpwstr>
  </property>
  <property fmtid="{D5CDD505-2E9C-101B-9397-08002B2CF9AE}" pid="9" name="MSIP_Label_defa4170-0d19-0005-0004-bc88714345d2_ContentBits">
    <vt:lpwstr>0</vt:lpwstr>
  </property>
</Properties>
</file>